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6" d="100"/>
          <a:sy n="66" d="100"/>
        </p:scale>
        <p:origin x="2994" y="10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0" name="グループ化 269">
            <a:extLst>
              <a:ext uri="{FF2B5EF4-FFF2-40B4-BE49-F238E27FC236}">
                <a16:creationId xmlns:a16="http://schemas.microsoft.com/office/drawing/2014/main" id="{08C8E08D-5DFA-4F55-B002-66067AD08799}"/>
              </a:ext>
            </a:extLst>
          </p:cNvPr>
          <p:cNvGrpSpPr/>
          <p:nvPr/>
        </p:nvGrpSpPr>
        <p:grpSpPr>
          <a:xfrm>
            <a:off x="4606390" y="3915962"/>
            <a:ext cx="840722" cy="2368048"/>
            <a:chOff x="4655686" y="3633391"/>
            <a:chExt cx="918072" cy="2585919"/>
          </a:xfrm>
        </p:grpSpPr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3717EC7E-0254-4F9F-9364-A1DDD698F766}"/>
                </a:ext>
              </a:extLst>
            </p:cNvPr>
            <p:cNvGrpSpPr/>
            <p:nvPr/>
          </p:nvGrpSpPr>
          <p:grpSpPr>
            <a:xfrm>
              <a:off x="4761286" y="3633391"/>
              <a:ext cx="702254" cy="681486"/>
              <a:chOff x="5324575" y="1818921"/>
              <a:chExt cx="1377343" cy="1336612"/>
            </a:xfrm>
          </p:grpSpPr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21BB2C4A-0974-4A6B-982A-D8C70E829BFD}"/>
                  </a:ext>
                </a:extLst>
              </p:cNvPr>
              <p:cNvSpPr/>
              <p:nvPr/>
            </p:nvSpPr>
            <p:spPr bwMode="auto">
              <a:xfrm rot="274029">
                <a:off x="5324575" y="2350737"/>
                <a:ext cx="239044" cy="327462"/>
              </a:xfrm>
              <a:custGeom>
                <a:avLst/>
                <a:gdLst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188979 w 255154"/>
                  <a:gd name="connsiteY4" fmla="*/ 175170 h 360040"/>
                  <a:gd name="connsiteX5" fmla="*/ 235115 w 255154"/>
                  <a:gd name="connsiteY5" fmla="*/ 302464 h 360040"/>
                  <a:gd name="connsiteX6" fmla="*/ 255154 w 255154"/>
                  <a:gd name="connsiteY6" fmla="*/ 317905 h 360040"/>
                  <a:gd name="connsiteX7" fmla="*/ 218831 w 255154"/>
                  <a:gd name="connsiteY7" fmla="*/ 345893 h 360040"/>
                  <a:gd name="connsiteX8" fmla="*/ 157518 w 255154"/>
                  <a:gd name="connsiteY8" fmla="*/ 360040 h 360040"/>
                  <a:gd name="connsiteX9" fmla="*/ 0 w 255154"/>
                  <a:gd name="connsiteY9" fmla="*/ 180020 h 360040"/>
                  <a:gd name="connsiteX10" fmla="*/ 157518 w 255154"/>
                  <a:gd name="connsiteY10" fmla="*/ 0 h 360040"/>
                  <a:gd name="connsiteX11" fmla="*/ 189263 w 255154"/>
                  <a:gd name="connsiteY11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235115 w 255154"/>
                  <a:gd name="connsiteY4" fmla="*/ 302464 h 360040"/>
                  <a:gd name="connsiteX5" fmla="*/ 255154 w 255154"/>
                  <a:gd name="connsiteY5" fmla="*/ 317905 h 360040"/>
                  <a:gd name="connsiteX6" fmla="*/ 218831 w 255154"/>
                  <a:gd name="connsiteY6" fmla="*/ 345893 h 360040"/>
                  <a:gd name="connsiteX7" fmla="*/ 157518 w 255154"/>
                  <a:gd name="connsiteY7" fmla="*/ 360040 h 360040"/>
                  <a:gd name="connsiteX8" fmla="*/ 0 w 255154"/>
                  <a:gd name="connsiteY8" fmla="*/ 180020 h 360040"/>
                  <a:gd name="connsiteX9" fmla="*/ 157518 w 255154"/>
                  <a:gd name="connsiteY9" fmla="*/ 0 h 360040"/>
                  <a:gd name="connsiteX10" fmla="*/ 189263 w 255154"/>
                  <a:gd name="connsiteY10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302464 h 360040"/>
                  <a:gd name="connsiteX4" fmla="*/ 255154 w 255154"/>
                  <a:gd name="connsiteY4" fmla="*/ 317905 h 360040"/>
                  <a:gd name="connsiteX5" fmla="*/ 218831 w 255154"/>
                  <a:gd name="connsiteY5" fmla="*/ 345893 h 360040"/>
                  <a:gd name="connsiteX6" fmla="*/ 157518 w 255154"/>
                  <a:gd name="connsiteY6" fmla="*/ 360040 h 360040"/>
                  <a:gd name="connsiteX7" fmla="*/ 0 w 255154"/>
                  <a:gd name="connsiteY7" fmla="*/ 180020 h 360040"/>
                  <a:gd name="connsiteX8" fmla="*/ 157518 w 255154"/>
                  <a:gd name="connsiteY8" fmla="*/ 0 h 360040"/>
                  <a:gd name="connsiteX9" fmla="*/ 189263 w 255154"/>
                  <a:gd name="connsiteY9" fmla="*/ 3657 h 360040"/>
                  <a:gd name="connsiteX0" fmla="*/ 248860 w 340300"/>
                  <a:gd name="connsiteY0" fmla="*/ 37286 h 360040"/>
                  <a:gd name="connsiteX1" fmla="*/ 235115 w 340300"/>
                  <a:gd name="connsiteY1" fmla="*/ 302464 h 360040"/>
                  <a:gd name="connsiteX2" fmla="*/ 255154 w 340300"/>
                  <a:gd name="connsiteY2" fmla="*/ 317905 h 360040"/>
                  <a:gd name="connsiteX3" fmla="*/ 218831 w 340300"/>
                  <a:gd name="connsiteY3" fmla="*/ 345893 h 360040"/>
                  <a:gd name="connsiteX4" fmla="*/ 157518 w 340300"/>
                  <a:gd name="connsiteY4" fmla="*/ 360040 h 360040"/>
                  <a:gd name="connsiteX5" fmla="*/ 0 w 340300"/>
                  <a:gd name="connsiteY5" fmla="*/ 180020 h 360040"/>
                  <a:gd name="connsiteX6" fmla="*/ 157518 w 340300"/>
                  <a:gd name="connsiteY6" fmla="*/ 0 h 360040"/>
                  <a:gd name="connsiteX7" fmla="*/ 189263 w 340300"/>
                  <a:gd name="connsiteY7" fmla="*/ 3657 h 360040"/>
                  <a:gd name="connsiteX8" fmla="*/ 218831 w 340300"/>
                  <a:gd name="connsiteY8" fmla="*/ 14147 h 360040"/>
                  <a:gd name="connsiteX9" fmla="*/ 340300 w 340300"/>
                  <a:gd name="connsiteY9" fmla="*/ 128726 h 360040"/>
                  <a:gd name="connsiteX0" fmla="*/ 248860 w 476054"/>
                  <a:gd name="connsiteY0" fmla="*/ 54372 h 377126"/>
                  <a:gd name="connsiteX1" fmla="*/ 235115 w 476054"/>
                  <a:gd name="connsiteY1" fmla="*/ 319550 h 377126"/>
                  <a:gd name="connsiteX2" fmla="*/ 255154 w 476054"/>
                  <a:gd name="connsiteY2" fmla="*/ 334991 h 377126"/>
                  <a:gd name="connsiteX3" fmla="*/ 218831 w 476054"/>
                  <a:gd name="connsiteY3" fmla="*/ 362979 h 377126"/>
                  <a:gd name="connsiteX4" fmla="*/ 157518 w 476054"/>
                  <a:gd name="connsiteY4" fmla="*/ 377126 h 377126"/>
                  <a:gd name="connsiteX5" fmla="*/ 0 w 476054"/>
                  <a:gd name="connsiteY5" fmla="*/ 197106 h 377126"/>
                  <a:gd name="connsiteX6" fmla="*/ 157518 w 476054"/>
                  <a:gd name="connsiteY6" fmla="*/ 17086 h 377126"/>
                  <a:gd name="connsiteX7" fmla="*/ 189263 w 476054"/>
                  <a:gd name="connsiteY7" fmla="*/ 20743 h 377126"/>
                  <a:gd name="connsiteX8" fmla="*/ 475560 w 476054"/>
                  <a:gd name="connsiteY8" fmla="*/ 283695 h 377126"/>
                  <a:gd name="connsiteX9" fmla="*/ 340300 w 476054"/>
                  <a:gd name="connsiteY9" fmla="*/ 145812 h 377126"/>
                  <a:gd name="connsiteX0" fmla="*/ 248860 w 340300"/>
                  <a:gd name="connsiteY0" fmla="*/ 44215 h 366969"/>
                  <a:gd name="connsiteX1" fmla="*/ 235115 w 340300"/>
                  <a:gd name="connsiteY1" fmla="*/ 309393 h 366969"/>
                  <a:gd name="connsiteX2" fmla="*/ 255154 w 340300"/>
                  <a:gd name="connsiteY2" fmla="*/ 324834 h 366969"/>
                  <a:gd name="connsiteX3" fmla="*/ 218831 w 340300"/>
                  <a:gd name="connsiteY3" fmla="*/ 352822 h 366969"/>
                  <a:gd name="connsiteX4" fmla="*/ 157518 w 340300"/>
                  <a:gd name="connsiteY4" fmla="*/ 366969 h 366969"/>
                  <a:gd name="connsiteX5" fmla="*/ 0 w 340300"/>
                  <a:gd name="connsiteY5" fmla="*/ 186949 h 366969"/>
                  <a:gd name="connsiteX6" fmla="*/ 157518 w 340300"/>
                  <a:gd name="connsiteY6" fmla="*/ 6929 h 366969"/>
                  <a:gd name="connsiteX7" fmla="*/ 189263 w 340300"/>
                  <a:gd name="connsiteY7" fmla="*/ 10586 h 366969"/>
                  <a:gd name="connsiteX8" fmla="*/ 340300 w 340300"/>
                  <a:gd name="connsiteY8" fmla="*/ 135655 h 366969"/>
                  <a:gd name="connsiteX0" fmla="*/ 235115 w 340300"/>
                  <a:gd name="connsiteY0" fmla="*/ 309393 h 366969"/>
                  <a:gd name="connsiteX1" fmla="*/ 255154 w 340300"/>
                  <a:gd name="connsiteY1" fmla="*/ 324834 h 366969"/>
                  <a:gd name="connsiteX2" fmla="*/ 218831 w 340300"/>
                  <a:gd name="connsiteY2" fmla="*/ 352822 h 366969"/>
                  <a:gd name="connsiteX3" fmla="*/ 157518 w 340300"/>
                  <a:gd name="connsiteY3" fmla="*/ 366969 h 366969"/>
                  <a:gd name="connsiteX4" fmla="*/ 0 w 340300"/>
                  <a:gd name="connsiteY4" fmla="*/ 186949 h 366969"/>
                  <a:gd name="connsiteX5" fmla="*/ 157518 w 340300"/>
                  <a:gd name="connsiteY5" fmla="*/ 6929 h 366969"/>
                  <a:gd name="connsiteX6" fmla="*/ 189263 w 340300"/>
                  <a:gd name="connsiteY6" fmla="*/ 10586 h 366969"/>
                  <a:gd name="connsiteX7" fmla="*/ 340300 w 340300"/>
                  <a:gd name="connsiteY7" fmla="*/ 135655 h 366969"/>
                  <a:gd name="connsiteX0" fmla="*/ 235115 w 255154"/>
                  <a:gd name="connsiteY0" fmla="*/ 309393 h 366969"/>
                  <a:gd name="connsiteX1" fmla="*/ 255154 w 255154"/>
                  <a:gd name="connsiteY1" fmla="*/ 324834 h 366969"/>
                  <a:gd name="connsiteX2" fmla="*/ 218831 w 255154"/>
                  <a:gd name="connsiteY2" fmla="*/ 352822 h 366969"/>
                  <a:gd name="connsiteX3" fmla="*/ 157518 w 255154"/>
                  <a:gd name="connsiteY3" fmla="*/ 366969 h 366969"/>
                  <a:gd name="connsiteX4" fmla="*/ 0 w 255154"/>
                  <a:gd name="connsiteY4" fmla="*/ 186949 h 366969"/>
                  <a:gd name="connsiteX5" fmla="*/ 157518 w 255154"/>
                  <a:gd name="connsiteY5" fmla="*/ 6929 h 366969"/>
                  <a:gd name="connsiteX6" fmla="*/ 189263 w 255154"/>
                  <a:gd name="connsiteY6" fmla="*/ 10586 h 366969"/>
                  <a:gd name="connsiteX0" fmla="*/ 255154 w 255154"/>
                  <a:gd name="connsiteY0" fmla="*/ 324834 h 366969"/>
                  <a:gd name="connsiteX1" fmla="*/ 218831 w 255154"/>
                  <a:gd name="connsiteY1" fmla="*/ 352822 h 366969"/>
                  <a:gd name="connsiteX2" fmla="*/ 157518 w 255154"/>
                  <a:gd name="connsiteY2" fmla="*/ 366969 h 366969"/>
                  <a:gd name="connsiteX3" fmla="*/ 0 w 255154"/>
                  <a:gd name="connsiteY3" fmla="*/ 186949 h 366969"/>
                  <a:gd name="connsiteX4" fmla="*/ 157518 w 255154"/>
                  <a:gd name="connsiteY4" fmla="*/ 6929 h 366969"/>
                  <a:gd name="connsiteX5" fmla="*/ 189263 w 255154"/>
                  <a:gd name="connsiteY5" fmla="*/ 10586 h 366969"/>
                  <a:gd name="connsiteX0" fmla="*/ 255154 w 255154"/>
                  <a:gd name="connsiteY0" fmla="*/ 317905 h 360040"/>
                  <a:gd name="connsiteX1" fmla="*/ 218831 w 255154"/>
                  <a:gd name="connsiteY1" fmla="*/ 345893 h 360040"/>
                  <a:gd name="connsiteX2" fmla="*/ 157518 w 255154"/>
                  <a:gd name="connsiteY2" fmla="*/ 360040 h 360040"/>
                  <a:gd name="connsiteX3" fmla="*/ 0 w 255154"/>
                  <a:gd name="connsiteY3" fmla="*/ 180020 h 360040"/>
                  <a:gd name="connsiteX4" fmla="*/ 157518 w 255154"/>
                  <a:gd name="connsiteY4" fmla="*/ 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5154" h="360040">
                    <a:moveTo>
                      <a:pt x="255154" y="317905"/>
                    </a:moveTo>
                    <a:lnTo>
                      <a:pt x="218831" y="345893"/>
                    </a:lnTo>
                    <a:cubicBezTo>
                      <a:pt x="199986" y="355003"/>
                      <a:pt x="179267" y="360040"/>
                      <a:pt x="157518" y="360040"/>
                    </a:cubicBezTo>
                    <a:cubicBezTo>
                      <a:pt x="70523" y="360040"/>
                      <a:pt x="0" y="279442"/>
                      <a:pt x="0" y="180020"/>
                    </a:cubicBezTo>
                    <a:cubicBezTo>
                      <a:pt x="0" y="80598"/>
                      <a:pt x="70523" y="0"/>
                      <a:pt x="157518" y="0"/>
                    </a:cubicBezTo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8729991D-43AE-43BE-A002-B7EBC8BF4B59}"/>
                  </a:ext>
                </a:extLst>
              </p:cNvPr>
              <p:cNvSpPr/>
              <p:nvPr/>
            </p:nvSpPr>
            <p:spPr bwMode="auto">
              <a:xfrm rot="21325971" flipH="1">
                <a:off x="6462874" y="2350737"/>
                <a:ext cx="239044" cy="327462"/>
              </a:xfrm>
              <a:custGeom>
                <a:avLst/>
                <a:gdLst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188979 w 255154"/>
                  <a:gd name="connsiteY4" fmla="*/ 175170 h 360040"/>
                  <a:gd name="connsiteX5" fmla="*/ 235115 w 255154"/>
                  <a:gd name="connsiteY5" fmla="*/ 302464 h 360040"/>
                  <a:gd name="connsiteX6" fmla="*/ 255154 w 255154"/>
                  <a:gd name="connsiteY6" fmla="*/ 317905 h 360040"/>
                  <a:gd name="connsiteX7" fmla="*/ 218831 w 255154"/>
                  <a:gd name="connsiteY7" fmla="*/ 345893 h 360040"/>
                  <a:gd name="connsiteX8" fmla="*/ 157518 w 255154"/>
                  <a:gd name="connsiteY8" fmla="*/ 360040 h 360040"/>
                  <a:gd name="connsiteX9" fmla="*/ 0 w 255154"/>
                  <a:gd name="connsiteY9" fmla="*/ 180020 h 360040"/>
                  <a:gd name="connsiteX10" fmla="*/ 157518 w 255154"/>
                  <a:gd name="connsiteY10" fmla="*/ 0 h 360040"/>
                  <a:gd name="connsiteX11" fmla="*/ 189263 w 255154"/>
                  <a:gd name="connsiteY11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235115 w 255154"/>
                  <a:gd name="connsiteY4" fmla="*/ 302464 h 360040"/>
                  <a:gd name="connsiteX5" fmla="*/ 255154 w 255154"/>
                  <a:gd name="connsiteY5" fmla="*/ 317905 h 360040"/>
                  <a:gd name="connsiteX6" fmla="*/ 218831 w 255154"/>
                  <a:gd name="connsiteY6" fmla="*/ 345893 h 360040"/>
                  <a:gd name="connsiteX7" fmla="*/ 157518 w 255154"/>
                  <a:gd name="connsiteY7" fmla="*/ 360040 h 360040"/>
                  <a:gd name="connsiteX8" fmla="*/ 0 w 255154"/>
                  <a:gd name="connsiteY8" fmla="*/ 180020 h 360040"/>
                  <a:gd name="connsiteX9" fmla="*/ 157518 w 255154"/>
                  <a:gd name="connsiteY9" fmla="*/ 0 h 360040"/>
                  <a:gd name="connsiteX10" fmla="*/ 189263 w 255154"/>
                  <a:gd name="connsiteY10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302464 h 360040"/>
                  <a:gd name="connsiteX4" fmla="*/ 255154 w 255154"/>
                  <a:gd name="connsiteY4" fmla="*/ 317905 h 360040"/>
                  <a:gd name="connsiteX5" fmla="*/ 218831 w 255154"/>
                  <a:gd name="connsiteY5" fmla="*/ 345893 h 360040"/>
                  <a:gd name="connsiteX6" fmla="*/ 157518 w 255154"/>
                  <a:gd name="connsiteY6" fmla="*/ 360040 h 360040"/>
                  <a:gd name="connsiteX7" fmla="*/ 0 w 255154"/>
                  <a:gd name="connsiteY7" fmla="*/ 180020 h 360040"/>
                  <a:gd name="connsiteX8" fmla="*/ 157518 w 255154"/>
                  <a:gd name="connsiteY8" fmla="*/ 0 h 360040"/>
                  <a:gd name="connsiteX9" fmla="*/ 189263 w 255154"/>
                  <a:gd name="connsiteY9" fmla="*/ 3657 h 360040"/>
                  <a:gd name="connsiteX0" fmla="*/ 248860 w 340300"/>
                  <a:gd name="connsiteY0" fmla="*/ 37286 h 360040"/>
                  <a:gd name="connsiteX1" fmla="*/ 235115 w 340300"/>
                  <a:gd name="connsiteY1" fmla="*/ 302464 h 360040"/>
                  <a:gd name="connsiteX2" fmla="*/ 255154 w 340300"/>
                  <a:gd name="connsiteY2" fmla="*/ 317905 h 360040"/>
                  <a:gd name="connsiteX3" fmla="*/ 218831 w 340300"/>
                  <a:gd name="connsiteY3" fmla="*/ 345893 h 360040"/>
                  <a:gd name="connsiteX4" fmla="*/ 157518 w 340300"/>
                  <a:gd name="connsiteY4" fmla="*/ 360040 h 360040"/>
                  <a:gd name="connsiteX5" fmla="*/ 0 w 340300"/>
                  <a:gd name="connsiteY5" fmla="*/ 180020 h 360040"/>
                  <a:gd name="connsiteX6" fmla="*/ 157518 w 340300"/>
                  <a:gd name="connsiteY6" fmla="*/ 0 h 360040"/>
                  <a:gd name="connsiteX7" fmla="*/ 189263 w 340300"/>
                  <a:gd name="connsiteY7" fmla="*/ 3657 h 360040"/>
                  <a:gd name="connsiteX8" fmla="*/ 218831 w 340300"/>
                  <a:gd name="connsiteY8" fmla="*/ 14147 h 360040"/>
                  <a:gd name="connsiteX9" fmla="*/ 340300 w 340300"/>
                  <a:gd name="connsiteY9" fmla="*/ 128726 h 360040"/>
                  <a:gd name="connsiteX0" fmla="*/ 248860 w 476054"/>
                  <a:gd name="connsiteY0" fmla="*/ 54372 h 377126"/>
                  <a:gd name="connsiteX1" fmla="*/ 235115 w 476054"/>
                  <a:gd name="connsiteY1" fmla="*/ 319550 h 377126"/>
                  <a:gd name="connsiteX2" fmla="*/ 255154 w 476054"/>
                  <a:gd name="connsiteY2" fmla="*/ 334991 h 377126"/>
                  <a:gd name="connsiteX3" fmla="*/ 218831 w 476054"/>
                  <a:gd name="connsiteY3" fmla="*/ 362979 h 377126"/>
                  <a:gd name="connsiteX4" fmla="*/ 157518 w 476054"/>
                  <a:gd name="connsiteY4" fmla="*/ 377126 h 377126"/>
                  <a:gd name="connsiteX5" fmla="*/ 0 w 476054"/>
                  <a:gd name="connsiteY5" fmla="*/ 197106 h 377126"/>
                  <a:gd name="connsiteX6" fmla="*/ 157518 w 476054"/>
                  <a:gd name="connsiteY6" fmla="*/ 17086 h 377126"/>
                  <a:gd name="connsiteX7" fmla="*/ 189263 w 476054"/>
                  <a:gd name="connsiteY7" fmla="*/ 20743 h 377126"/>
                  <a:gd name="connsiteX8" fmla="*/ 475560 w 476054"/>
                  <a:gd name="connsiteY8" fmla="*/ 283695 h 377126"/>
                  <a:gd name="connsiteX9" fmla="*/ 340300 w 476054"/>
                  <a:gd name="connsiteY9" fmla="*/ 145812 h 377126"/>
                  <a:gd name="connsiteX0" fmla="*/ 248860 w 340300"/>
                  <a:gd name="connsiteY0" fmla="*/ 44215 h 366969"/>
                  <a:gd name="connsiteX1" fmla="*/ 235115 w 340300"/>
                  <a:gd name="connsiteY1" fmla="*/ 309393 h 366969"/>
                  <a:gd name="connsiteX2" fmla="*/ 255154 w 340300"/>
                  <a:gd name="connsiteY2" fmla="*/ 324834 h 366969"/>
                  <a:gd name="connsiteX3" fmla="*/ 218831 w 340300"/>
                  <a:gd name="connsiteY3" fmla="*/ 352822 h 366969"/>
                  <a:gd name="connsiteX4" fmla="*/ 157518 w 340300"/>
                  <a:gd name="connsiteY4" fmla="*/ 366969 h 366969"/>
                  <a:gd name="connsiteX5" fmla="*/ 0 w 340300"/>
                  <a:gd name="connsiteY5" fmla="*/ 186949 h 366969"/>
                  <a:gd name="connsiteX6" fmla="*/ 157518 w 340300"/>
                  <a:gd name="connsiteY6" fmla="*/ 6929 h 366969"/>
                  <a:gd name="connsiteX7" fmla="*/ 189263 w 340300"/>
                  <a:gd name="connsiteY7" fmla="*/ 10586 h 366969"/>
                  <a:gd name="connsiteX8" fmla="*/ 340300 w 340300"/>
                  <a:gd name="connsiteY8" fmla="*/ 135655 h 366969"/>
                  <a:gd name="connsiteX0" fmla="*/ 235115 w 340300"/>
                  <a:gd name="connsiteY0" fmla="*/ 309393 h 366969"/>
                  <a:gd name="connsiteX1" fmla="*/ 255154 w 340300"/>
                  <a:gd name="connsiteY1" fmla="*/ 324834 h 366969"/>
                  <a:gd name="connsiteX2" fmla="*/ 218831 w 340300"/>
                  <a:gd name="connsiteY2" fmla="*/ 352822 h 366969"/>
                  <a:gd name="connsiteX3" fmla="*/ 157518 w 340300"/>
                  <a:gd name="connsiteY3" fmla="*/ 366969 h 366969"/>
                  <a:gd name="connsiteX4" fmla="*/ 0 w 340300"/>
                  <a:gd name="connsiteY4" fmla="*/ 186949 h 366969"/>
                  <a:gd name="connsiteX5" fmla="*/ 157518 w 340300"/>
                  <a:gd name="connsiteY5" fmla="*/ 6929 h 366969"/>
                  <a:gd name="connsiteX6" fmla="*/ 189263 w 340300"/>
                  <a:gd name="connsiteY6" fmla="*/ 10586 h 366969"/>
                  <a:gd name="connsiteX7" fmla="*/ 340300 w 340300"/>
                  <a:gd name="connsiteY7" fmla="*/ 135655 h 366969"/>
                  <a:gd name="connsiteX0" fmla="*/ 235115 w 255154"/>
                  <a:gd name="connsiteY0" fmla="*/ 309393 h 366969"/>
                  <a:gd name="connsiteX1" fmla="*/ 255154 w 255154"/>
                  <a:gd name="connsiteY1" fmla="*/ 324834 h 366969"/>
                  <a:gd name="connsiteX2" fmla="*/ 218831 w 255154"/>
                  <a:gd name="connsiteY2" fmla="*/ 352822 h 366969"/>
                  <a:gd name="connsiteX3" fmla="*/ 157518 w 255154"/>
                  <a:gd name="connsiteY3" fmla="*/ 366969 h 366969"/>
                  <a:gd name="connsiteX4" fmla="*/ 0 w 255154"/>
                  <a:gd name="connsiteY4" fmla="*/ 186949 h 366969"/>
                  <a:gd name="connsiteX5" fmla="*/ 157518 w 255154"/>
                  <a:gd name="connsiteY5" fmla="*/ 6929 h 366969"/>
                  <a:gd name="connsiteX6" fmla="*/ 189263 w 255154"/>
                  <a:gd name="connsiteY6" fmla="*/ 10586 h 366969"/>
                  <a:gd name="connsiteX0" fmla="*/ 255154 w 255154"/>
                  <a:gd name="connsiteY0" fmla="*/ 324834 h 366969"/>
                  <a:gd name="connsiteX1" fmla="*/ 218831 w 255154"/>
                  <a:gd name="connsiteY1" fmla="*/ 352822 h 366969"/>
                  <a:gd name="connsiteX2" fmla="*/ 157518 w 255154"/>
                  <a:gd name="connsiteY2" fmla="*/ 366969 h 366969"/>
                  <a:gd name="connsiteX3" fmla="*/ 0 w 255154"/>
                  <a:gd name="connsiteY3" fmla="*/ 186949 h 366969"/>
                  <a:gd name="connsiteX4" fmla="*/ 157518 w 255154"/>
                  <a:gd name="connsiteY4" fmla="*/ 6929 h 366969"/>
                  <a:gd name="connsiteX5" fmla="*/ 189263 w 255154"/>
                  <a:gd name="connsiteY5" fmla="*/ 10586 h 366969"/>
                  <a:gd name="connsiteX0" fmla="*/ 255154 w 255154"/>
                  <a:gd name="connsiteY0" fmla="*/ 317905 h 360040"/>
                  <a:gd name="connsiteX1" fmla="*/ 218831 w 255154"/>
                  <a:gd name="connsiteY1" fmla="*/ 345893 h 360040"/>
                  <a:gd name="connsiteX2" fmla="*/ 157518 w 255154"/>
                  <a:gd name="connsiteY2" fmla="*/ 360040 h 360040"/>
                  <a:gd name="connsiteX3" fmla="*/ 0 w 255154"/>
                  <a:gd name="connsiteY3" fmla="*/ 180020 h 360040"/>
                  <a:gd name="connsiteX4" fmla="*/ 157518 w 255154"/>
                  <a:gd name="connsiteY4" fmla="*/ 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5154" h="360040">
                    <a:moveTo>
                      <a:pt x="255154" y="317905"/>
                    </a:moveTo>
                    <a:lnTo>
                      <a:pt x="218831" y="345893"/>
                    </a:lnTo>
                    <a:cubicBezTo>
                      <a:pt x="199986" y="355003"/>
                      <a:pt x="179267" y="360040"/>
                      <a:pt x="157518" y="360040"/>
                    </a:cubicBezTo>
                    <a:cubicBezTo>
                      <a:pt x="70523" y="360040"/>
                      <a:pt x="0" y="279442"/>
                      <a:pt x="0" y="180020"/>
                    </a:cubicBezTo>
                    <a:cubicBezTo>
                      <a:pt x="0" y="80598"/>
                      <a:pt x="70523" y="0"/>
                      <a:pt x="157518" y="0"/>
                    </a:cubicBezTo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9" name="楕円 298">
                <a:extLst>
                  <a:ext uri="{FF2B5EF4-FFF2-40B4-BE49-F238E27FC236}">
                    <a16:creationId xmlns:a16="http://schemas.microsoft.com/office/drawing/2014/main" id="{C5C17AA2-0307-4BE5-986E-B78535A8FE20}"/>
                  </a:ext>
                </a:extLst>
              </p:cNvPr>
              <p:cNvSpPr/>
              <p:nvPr/>
            </p:nvSpPr>
            <p:spPr bwMode="auto">
              <a:xfrm>
                <a:off x="5511789" y="1904627"/>
                <a:ext cx="989244" cy="1250906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082121EB-4C6D-4D5C-B6E6-9AFF806729E3}"/>
                  </a:ext>
                </a:extLst>
              </p:cNvPr>
              <p:cNvSpPr/>
              <p:nvPr/>
            </p:nvSpPr>
            <p:spPr bwMode="auto">
              <a:xfrm>
                <a:off x="5448055" y="1853825"/>
                <a:ext cx="1116712" cy="1058090"/>
              </a:xfrm>
              <a:custGeom>
                <a:avLst/>
                <a:gdLst>
                  <a:gd name="connsiteX0" fmla="*/ 558356 w 1116712"/>
                  <a:gd name="connsiteY0" fmla="*/ 0 h 1058090"/>
                  <a:gd name="connsiteX1" fmla="*/ 1116712 w 1116712"/>
                  <a:gd name="connsiteY1" fmla="*/ 605610 h 1058090"/>
                  <a:gd name="connsiteX2" fmla="*/ 953174 w 1116712"/>
                  <a:gd name="connsiteY2" fmla="*/ 1033841 h 1058090"/>
                  <a:gd name="connsiteX3" fmla="*/ 926077 w 1116712"/>
                  <a:gd name="connsiteY3" fmla="*/ 1058090 h 1058090"/>
                  <a:gd name="connsiteX4" fmla="*/ 873944 w 1116712"/>
                  <a:gd name="connsiteY4" fmla="*/ 1036954 h 1058090"/>
                  <a:gd name="connsiteX5" fmla="*/ 558356 w 1116712"/>
                  <a:gd name="connsiteY5" fmla="*/ 989362 h 1058090"/>
                  <a:gd name="connsiteX6" fmla="*/ 242769 w 1116712"/>
                  <a:gd name="connsiteY6" fmla="*/ 1036954 h 1058090"/>
                  <a:gd name="connsiteX7" fmla="*/ 190636 w 1116712"/>
                  <a:gd name="connsiteY7" fmla="*/ 1058090 h 1058090"/>
                  <a:gd name="connsiteX8" fmla="*/ 163539 w 1116712"/>
                  <a:gd name="connsiteY8" fmla="*/ 1033841 h 1058090"/>
                  <a:gd name="connsiteX9" fmla="*/ 0 w 1116712"/>
                  <a:gd name="connsiteY9" fmla="*/ 605610 h 1058090"/>
                  <a:gd name="connsiteX10" fmla="*/ 558356 w 1116712"/>
                  <a:gd name="connsiteY10" fmla="*/ 0 h 1058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16712" h="1058090">
                    <a:moveTo>
                      <a:pt x="558356" y="0"/>
                    </a:moveTo>
                    <a:cubicBezTo>
                      <a:pt x="866728" y="0"/>
                      <a:pt x="1116712" y="271141"/>
                      <a:pt x="1116712" y="605610"/>
                    </a:cubicBezTo>
                    <a:cubicBezTo>
                      <a:pt x="1116712" y="772845"/>
                      <a:pt x="1054216" y="924247"/>
                      <a:pt x="953174" y="1033841"/>
                    </a:cubicBezTo>
                    <a:lnTo>
                      <a:pt x="926077" y="1058090"/>
                    </a:lnTo>
                    <a:lnTo>
                      <a:pt x="873944" y="1036954"/>
                    </a:lnTo>
                    <a:cubicBezTo>
                      <a:pt x="776945" y="1006308"/>
                      <a:pt x="670300" y="989362"/>
                      <a:pt x="558356" y="989362"/>
                    </a:cubicBezTo>
                    <a:cubicBezTo>
                      <a:pt x="446413" y="989362"/>
                      <a:pt x="339768" y="1006308"/>
                      <a:pt x="242769" y="1036954"/>
                    </a:cubicBezTo>
                    <a:lnTo>
                      <a:pt x="190636" y="1058090"/>
                    </a:lnTo>
                    <a:lnTo>
                      <a:pt x="163539" y="1033841"/>
                    </a:lnTo>
                    <a:cubicBezTo>
                      <a:pt x="62496" y="924247"/>
                      <a:pt x="0" y="772845"/>
                      <a:pt x="0" y="605610"/>
                    </a:cubicBezTo>
                    <a:cubicBezTo>
                      <a:pt x="0" y="271141"/>
                      <a:pt x="249984" y="0"/>
                      <a:pt x="55835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3507E78F-E7D3-4A80-ABB1-C5945563096A}"/>
                  </a:ext>
                </a:extLst>
              </p:cNvPr>
              <p:cNvSpPr/>
              <p:nvPr/>
            </p:nvSpPr>
            <p:spPr bwMode="auto">
              <a:xfrm>
                <a:off x="5477039" y="1818921"/>
                <a:ext cx="1058744" cy="405285"/>
              </a:xfrm>
              <a:custGeom>
                <a:avLst/>
                <a:gdLst>
                  <a:gd name="connsiteX0" fmla="*/ 529372 w 1058744"/>
                  <a:gd name="connsiteY0" fmla="*/ 0 h 360279"/>
                  <a:gd name="connsiteX1" fmla="*/ 1058744 w 1058744"/>
                  <a:gd name="connsiteY1" fmla="*/ 360040 h 360279"/>
                  <a:gd name="connsiteX2" fmla="*/ 1058709 w 1058744"/>
                  <a:gd name="connsiteY2" fmla="*/ 360279 h 360279"/>
                  <a:gd name="connsiteX3" fmla="*/ 36 w 1058744"/>
                  <a:gd name="connsiteY3" fmla="*/ 360279 h 360279"/>
                  <a:gd name="connsiteX4" fmla="*/ 0 w 1058744"/>
                  <a:gd name="connsiteY4" fmla="*/ 360040 h 360279"/>
                  <a:gd name="connsiteX5" fmla="*/ 529372 w 1058744"/>
                  <a:gd name="connsiteY5" fmla="*/ 0 h 360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58744" h="360279">
                    <a:moveTo>
                      <a:pt x="529372" y="0"/>
                    </a:moveTo>
                    <a:cubicBezTo>
                      <a:pt x="821736" y="0"/>
                      <a:pt x="1058744" y="161195"/>
                      <a:pt x="1058744" y="360040"/>
                    </a:cubicBezTo>
                    <a:lnTo>
                      <a:pt x="1058709" y="360279"/>
                    </a:lnTo>
                    <a:lnTo>
                      <a:pt x="36" y="360279"/>
                    </a:lnTo>
                    <a:lnTo>
                      <a:pt x="0" y="360040"/>
                    </a:lnTo>
                    <a:cubicBezTo>
                      <a:pt x="0" y="161195"/>
                      <a:pt x="237008" y="0"/>
                      <a:pt x="52937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2" name="四角形: 角を丸くする 301">
                <a:extLst>
                  <a:ext uri="{FF2B5EF4-FFF2-40B4-BE49-F238E27FC236}">
                    <a16:creationId xmlns:a16="http://schemas.microsoft.com/office/drawing/2014/main" id="{6D102106-0CD8-485C-B790-22594D5DC5BD}"/>
                  </a:ext>
                </a:extLst>
              </p:cNvPr>
              <p:cNvSpPr/>
              <p:nvPr/>
            </p:nvSpPr>
            <p:spPr bwMode="auto">
              <a:xfrm>
                <a:off x="5436559" y="2178961"/>
                <a:ext cx="1139704" cy="135015"/>
              </a:xfrm>
              <a:prstGeom prst="roundRect">
                <a:avLst>
                  <a:gd name="adj" fmla="val 27249"/>
                </a:avLst>
              </a:prstGeom>
              <a:solidFill>
                <a:srgbClr val="00B0F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1E365073-CEB1-46DA-A08E-8715439666DF}"/>
                  </a:ext>
                </a:extLst>
              </p:cNvPr>
              <p:cNvSpPr/>
              <p:nvPr/>
            </p:nvSpPr>
            <p:spPr bwMode="auto">
              <a:xfrm>
                <a:off x="5562606" y="1823225"/>
                <a:ext cx="887610" cy="310534"/>
              </a:xfrm>
              <a:custGeom>
                <a:avLst/>
                <a:gdLst>
                  <a:gd name="connsiteX0" fmla="*/ 66889 w 887610"/>
                  <a:gd name="connsiteY0" fmla="*/ 121031 h 310534"/>
                  <a:gd name="connsiteX1" fmla="*/ 137276 w 887610"/>
                  <a:gd name="connsiteY1" fmla="*/ 242944 h 310534"/>
                  <a:gd name="connsiteX2" fmla="*/ 120785 w 887610"/>
                  <a:gd name="connsiteY2" fmla="*/ 304489 h 310534"/>
                  <a:gd name="connsiteX3" fmla="*/ 120786 w 887610"/>
                  <a:gd name="connsiteY3" fmla="*/ 304490 h 310534"/>
                  <a:gd name="connsiteX4" fmla="*/ 59241 w 887610"/>
                  <a:gd name="connsiteY4" fmla="*/ 287999 h 310534"/>
                  <a:gd name="connsiteX5" fmla="*/ 0 w 887610"/>
                  <a:gd name="connsiteY5" fmla="*/ 185392 h 310534"/>
                  <a:gd name="connsiteX6" fmla="*/ 4842 w 887610"/>
                  <a:gd name="connsiteY6" fmla="*/ 178568 h 310534"/>
                  <a:gd name="connsiteX7" fmla="*/ 820721 w 887610"/>
                  <a:gd name="connsiteY7" fmla="*/ 121031 h 310534"/>
                  <a:gd name="connsiteX8" fmla="*/ 882769 w 887610"/>
                  <a:gd name="connsiteY8" fmla="*/ 178568 h 310534"/>
                  <a:gd name="connsiteX9" fmla="*/ 887610 w 887610"/>
                  <a:gd name="connsiteY9" fmla="*/ 185392 h 310534"/>
                  <a:gd name="connsiteX10" fmla="*/ 828370 w 887610"/>
                  <a:gd name="connsiteY10" fmla="*/ 287999 h 310534"/>
                  <a:gd name="connsiteX11" fmla="*/ 766825 w 887610"/>
                  <a:gd name="connsiteY11" fmla="*/ 304490 h 310534"/>
                  <a:gd name="connsiteX12" fmla="*/ 766826 w 887610"/>
                  <a:gd name="connsiteY12" fmla="*/ 304489 h 310534"/>
                  <a:gd name="connsiteX13" fmla="*/ 750335 w 887610"/>
                  <a:gd name="connsiteY13" fmla="*/ 242944 h 310534"/>
                  <a:gd name="connsiteX14" fmla="*/ 611165 w 887610"/>
                  <a:gd name="connsiteY14" fmla="*/ 22638 h 310534"/>
                  <a:gd name="connsiteX15" fmla="*/ 649861 w 887610"/>
                  <a:gd name="connsiteY15" fmla="*/ 31828 h 310534"/>
                  <a:gd name="connsiteX16" fmla="*/ 696769 w 887610"/>
                  <a:gd name="connsiteY16" fmla="*/ 51308 h 310534"/>
                  <a:gd name="connsiteX17" fmla="*/ 658452 w 887610"/>
                  <a:gd name="connsiteY17" fmla="*/ 194313 h 310534"/>
                  <a:gd name="connsiteX18" fmla="*/ 603272 w 887610"/>
                  <a:gd name="connsiteY18" fmla="*/ 226171 h 310534"/>
                  <a:gd name="connsiteX19" fmla="*/ 603272 w 887610"/>
                  <a:gd name="connsiteY19" fmla="*/ 226170 h 310534"/>
                  <a:gd name="connsiteX20" fmla="*/ 571414 w 887610"/>
                  <a:gd name="connsiteY20" fmla="*/ 170990 h 310534"/>
                  <a:gd name="connsiteX21" fmla="*/ 276445 w 887610"/>
                  <a:gd name="connsiteY21" fmla="*/ 22638 h 310534"/>
                  <a:gd name="connsiteX22" fmla="*/ 316197 w 887610"/>
                  <a:gd name="connsiteY22" fmla="*/ 170991 h 310534"/>
                  <a:gd name="connsiteX23" fmla="*/ 284339 w 887610"/>
                  <a:gd name="connsiteY23" fmla="*/ 226171 h 310534"/>
                  <a:gd name="connsiteX24" fmla="*/ 284339 w 887610"/>
                  <a:gd name="connsiteY24" fmla="*/ 226172 h 310534"/>
                  <a:gd name="connsiteX25" fmla="*/ 229159 w 887610"/>
                  <a:gd name="connsiteY25" fmla="*/ 194314 h 310534"/>
                  <a:gd name="connsiteX26" fmla="*/ 190841 w 887610"/>
                  <a:gd name="connsiteY26" fmla="*/ 51308 h 310534"/>
                  <a:gd name="connsiteX27" fmla="*/ 237750 w 887610"/>
                  <a:gd name="connsiteY27" fmla="*/ 31828 h 310534"/>
                  <a:gd name="connsiteX28" fmla="*/ 443805 w 887610"/>
                  <a:gd name="connsiteY28" fmla="*/ 0 h 310534"/>
                  <a:gd name="connsiteX29" fmla="*/ 488859 w 887610"/>
                  <a:gd name="connsiteY29" fmla="*/ 3475 h 310534"/>
                  <a:gd name="connsiteX30" fmla="*/ 488859 w 887610"/>
                  <a:gd name="connsiteY30" fmla="*/ 145647 h 310534"/>
                  <a:gd name="connsiteX31" fmla="*/ 443805 w 887610"/>
                  <a:gd name="connsiteY31" fmla="*/ 190701 h 310534"/>
                  <a:gd name="connsiteX32" fmla="*/ 443805 w 887610"/>
                  <a:gd name="connsiteY32" fmla="*/ 190700 h 310534"/>
                  <a:gd name="connsiteX33" fmla="*/ 398751 w 887610"/>
                  <a:gd name="connsiteY33" fmla="*/ 145646 h 310534"/>
                  <a:gd name="connsiteX34" fmla="*/ 398751 w 887610"/>
                  <a:gd name="connsiteY34" fmla="*/ 3475 h 310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887610" h="310534">
                    <a:moveTo>
                      <a:pt x="66889" y="121031"/>
                    </a:moveTo>
                    <a:lnTo>
                      <a:pt x="137276" y="242944"/>
                    </a:lnTo>
                    <a:cubicBezTo>
                      <a:pt x="149718" y="264494"/>
                      <a:pt x="142335" y="292048"/>
                      <a:pt x="120785" y="304489"/>
                    </a:cubicBezTo>
                    <a:lnTo>
                      <a:pt x="120786" y="304490"/>
                    </a:lnTo>
                    <a:cubicBezTo>
                      <a:pt x="99236" y="316932"/>
                      <a:pt x="71682" y="309549"/>
                      <a:pt x="59241" y="287999"/>
                    </a:cubicBezTo>
                    <a:lnTo>
                      <a:pt x="0" y="185392"/>
                    </a:lnTo>
                    <a:lnTo>
                      <a:pt x="4842" y="178568"/>
                    </a:lnTo>
                    <a:close/>
                    <a:moveTo>
                      <a:pt x="820721" y="121031"/>
                    </a:moveTo>
                    <a:lnTo>
                      <a:pt x="882769" y="178568"/>
                    </a:lnTo>
                    <a:lnTo>
                      <a:pt x="887610" y="185392"/>
                    </a:lnTo>
                    <a:lnTo>
                      <a:pt x="828370" y="287999"/>
                    </a:lnTo>
                    <a:cubicBezTo>
                      <a:pt x="815929" y="309549"/>
                      <a:pt x="788375" y="316932"/>
                      <a:pt x="766825" y="304490"/>
                    </a:cubicBezTo>
                    <a:lnTo>
                      <a:pt x="766826" y="304489"/>
                    </a:lnTo>
                    <a:cubicBezTo>
                      <a:pt x="745277" y="292048"/>
                      <a:pt x="737893" y="264494"/>
                      <a:pt x="750335" y="242944"/>
                    </a:cubicBezTo>
                    <a:close/>
                    <a:moveTo>
                      <a:pt x="611165" y="22638"/>
                    </a:moveTo>
                    <a:lnTo>
                      <a:pt x="649861" y="31828"/>
                    </a:lnTo>
                    <a:lnTo>
                      <a:pt x="696769" y="51308"/>
                    </a:lnTo>
                    <a:lnTo>
                      <a:pt x="658452" y="194313"/>
                    </a:lnTo>
                    <a:cubicBezTo>
                      <a:pt x="652011" y="218348"/>
                      <a:pt x="627307" y="232611"/>
                      <a:pt x="603272" y="226171"/>
                    </a:cubicBezTo>
                    <a:lnTo>
                      <a:pt x="603272" y="226170"/>
                    </a:lnTo>
                    <a:cubicBezTo>
                      <a:pt x="579237" y="219729"/>
                      <a:pt x="564974" y="195025"/>
                      <a:pt x="571414" y="170990"/>
                    </a:cubicBezTo>
                    <a:close/>
                    <a:moveTo>
                      <a:pt x="276445" y="22638"/>
                    </a:moveTo>
                    <a:lnTo>
                      <a:pt x="316197" y="170991"/>
                    </a:lnTo>
                    <a:cubicBezTo>
                      <a:pt x="322637" y="195026"/>
                      <a:pt x="308374" y="219730"/>
                      <a:pt x="284339" y="226171"/>
                    </a:cubicBezTo>
                    <a:lnTo>
                      <a:pt x="284339" y="226172"/>
                    </a:lnTo>
                    <a:cubicBezTo>
                      <a:pt x="260304" y="232612"/>
                      <a:pt x="235600" y="218349"/>
                      <a:pt x="229159" y="194314"/>
                    </a:cubicBezTo>
                    <a:lnTo>
                      <a:pt x="190841" y="51308"/>
                    </a:lnTo>
                    <a:lnTo>
                      <a:pt x="237750" y="31828"/>
                    </a:lnTo>
                    <a:close/>
                    <a:moveTo>
                      <a:pt x="443805" y="0"/>
                    </a:moveTo>
                    <a:lnTo>
                      <a:pt x="488859" y="3475"/>
                    </a:lnTo>
                    <a:lnTo>
                      <a:pt x="488859" y="145647"/>
                    </a:lnTo>
                    <a:cubicBezTo>
                      <a:pt x="488859" y="170530"/>
                      <a:pt x="468688" y="190701"/>
                      <a:pt x="443805" y="190701"/>
                    </a:cubicBezTo>
                    <a:lnTo>
                      <a:pt x="443805" y="190700"/>
                    </a:lnTo>
                    <a:cubicBezTo>
                      <a:pt x="418922" y="190700"/>
                      <a:pt x="398751" y="170529"/>
                      <a:pt x="398751" y="145646"/>
                    </a:cubicBezTo>
                    <a:lnTo>
                      <a:pt x="398751" y="3475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72" name="四角形: 上の 2 つの角を丸める 271">
              <a:extLst>
                <a:ext uri="{FF2B5EF4-FFF2-40B4-BE49-F238E27FC236}">
                  <a16:creationId xmlns:a16="http://schemas.microsoft.com/office/drawing/2014/main" id="{EB4B21EE-9EA0-4A95-BD3C-1DEAC10FC4A8}"/>
                </a:ext>
              </a:extLst>
            </p:cNvPr>
            <p:cNvSpPr/>
            <p:nvPr/>
          </p:nvSpPr>
          <p:spPr bwMode="auto">
            <a:xfrm>
              <a:off x="4672950" y="5809815"/>
              <a:ext cx="260222" cy="155157"/>
            </a:xfrm>
            <a:prstGeom prst="round2SameRect">
              <a:avLst>
                <a:gd name="adj1" fmla="val 49408"/>
                <a:gd name="adj2" fmla="val 24556"/>
              </a:avLst>
            </a:pr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3" name="四角形: 上の 2 つの角を丸める 272">
              <a:extLst>
                <a:ext uri="{FF2B5EF4-FFF2-40B4-BE49-F238E27FC236}">
                  <a16:creationId xmlns:a16="http://schemas.microsoft.com/office/drawing/2014/main" id="{504F76A0-8E1A-4E18-B267-46E620E3FAE1}"/>
                </a:ext>
              </a:extLst>
            </p:cNvPr>
            <p:cNvSpPr/>
            <p:nvPr/>
          </p:nvSpPr>
          <p:spPr bwMode="auto">
            <a:xfrm>
              <a:off x="5084698" y="4934192"/>
              <a:ext cx="63564" cy="278348"/>
            </a:xfrm>
            <a:prstGeom prst="round2SameRect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101C140C-812D-48C8-BD15-3776A8AF5778}"/>
                </a:ext>
              </a:extLst>
            </p:cNvPr>
            <p:cNvSpPr/>
            <p:nvPr/>
          </p:nvSpPr>
          <p:spPr bwMode="auto">
            <a:xfrm rot="856349">
              <a:off x="4713120" y="4223148"/>
              <a:ext cx="296123" cy="810985"/>
            </a:xfrm>
            <a:custGeom>
              <a:avLst/>
              <a:gdLst>
                <a:gd name="connsiteX0" fmla="*/ 85722 w 296123"/>
                <a:gd name="connsiteY0" fmla="*/ 0 h 810985"/>
                <a:gd name="connsiteX1" fmla="*/ 169978 w 296123"/>
                <a:gd name="connsiteY1" fmla="*/ 84256 h 810985"/>
                <a:gd name="connsiteX2" fmla="*/ 169978 w 296123"/>
                <a:gd name="connsiteY2" fmla="*/ 437335 h 810985"/>
                <a:gd name="connsiteX3" fmla="*/ 296123 w 296123"/>
                <a:gd name="connsiteY3" fmla="*/ 747501 h 810985"/>
                <a:gd name="connsiteX4" fmla="*/ 140027 w 296123"/>
                <a:gd name="connsiteY4" fmla="*/ 810985 h 810985"/>
                <a:gd name="connsiteX5" fmla="*/ 6230 w 296123"/>
                <a:gd name="connsiteY5" fmla="*/ 482005 h 810985"/>
                <a:gd name="connsiteX6" fmla="*/ 8 w 296123"/>
                <a:gd name="connsiteY6" fmla="*/ 449130 h 810985"/>
                <a:gd name="connsiteX7" fmla="*/ 1697 w 296123"/>
                <a:gd name="connsiteY7" fmla="*/ 441084 h 810985"/>
                <a:gd name="connsiteX8" fmla="*/ 1466 w 296123"/>
                <a:gd name="connsiteY8" fmla="*/ 439940 h 810985"/>
                <a:gd name="connsiteX9" fmla="*/ 1466 w 296123"/>
                <a:gd name="connsiteY9" fmla="*/ 84256 h 810985"/>
                <a:gd name="connsiteX10" fmla="*/ 85722 w 296123"/>
                <a:gd name="connsiteY10" fmla="*/ 0 h 810985"/>
                <a:gd name="connsiteX0" fmla="*/ 169978 w 296123"/>
                <a:gd name="connsiteY0" fmla="*/ 84256 h 810985"/>
                <a:gd name="connsiteX1" fmla="*/ 169978 w 296123"/>
                <a:gd name="connsiteY1" fmla="*/ 437335 h 810985"/>
                <a:gd name="connsiteX2" fmla="*/ 296123 w 296123"/>
                <a:gd name="connsiteY2" fmla="*/ 747501 h 810985"/>
                <a:gd name="connsiteX3" fmla="*/ 140027 w 296123"/>
                <a:gd name="connsiteY3" fmla="*/ 810985 h 810985"/>
                <a:gd name="connsiteX4" fmla="*/ 6230 w 296123"/>
                <a:gd name="connsiteY4" fmla="*/ 482005 h 810985"/>
                <a:gd name="connsiteX5" fmla="*/ 8 w 296123"/>
                <a:gd name="connsiteY5" fmla="*/ 449130 h 810985"/>
                <a:gd name="connsiteX6" fmla="*/ 1697 w 296123"/>
                <a:gd name="connsiteY6" fmla="*/ 441084 h 810985"/>
                <a:gd name="connsiteX7" fmla="*/ 1466 w 296123"/>
                <a:gd name="connsiteY7" fmla="*/ 439940 h 810985"/>
                <a:gd name="connsiteX8" fmla="*/ 1466 w 296123"/>
                <a:gd name="connsiteY8" fmla="*/ 84256 h 810985"/>
                <a:gd name="connsiteX9" fmla="*/ 85722 w 296123"/>
                <a:gd name="connsiteY9" fmla="*/ 0 h 810985"/>
                <a:gd name="connsiteX10" fmla="*/ 261418 w 296123"/>
                <a:gd name="connsiteY10" fmla="*/ 175696 h 810985"/>
                <a:gd name="connsiteX0" fmla="*/ 169978 w 296123"/>
                <a:gd name="connsiteY0" fmla="*/ 84256 h 810985"/>
                <a:gd name="connsiteX1" fmla="*/ 169978 w 296123"/>
                <a:gd name="connsiteY1" fmla="*/ 437335 h 810985"/>
                <a:gd name="connsiteX2" fmla="*/ 296123 w 296123"/>
                <a:gd name="connsiteY2" fmla="*/ 747501 h 810985"/>
                <a:gd name="connsiteX3" fmla="*/ 140027 w 296123"/>
                <a:gd name="connsiteY3" fmla="*/ 810985 h 810985"/>
                <a:gd name="connsiteX4" fmla="*/ 6230 w 296123"/>
                <a:gd name="connsiteY4" fmla="*/ 482005 h 810985"/>
                <a:gd name="connsiteX5" fmla="*/ 8 w 296123"/>
                <a:gd name="connsiteY5" fmla="*/ 449130 h 810985"/>
                <a:gd name="connsiteX6" fmla="*/ 1697 w 296123"/>
                <a:gd name="connsiteY6" fmla="*/ 441084 h 810985"/>
                <a:gd name="connsiteX7" fmla="*/ 1466 w 296123"/>
                <a:gd name="connsiteY7" fmla="*/ 439940 h 810985"/>
                <a:gd name="connsiteX8" fmla="*/ 1466 w 296123"/>
                <a:gd name="connsiteY8" fmla="*/ 84256 h 810985"/>
                <a:gd name="connsiteX9" fmla="*/ 85722 w 296123"/>
                <a:gd name="connsiteY9" fmla="*/ 0 h 81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6123" h="810985">
                  <a:moveTo>
                    <a:pt x="169978" y="84256"/>
                  </a:moveTo>
                  <a:lnTo>
                    <a:pt x="169978" y="437335"/>
                  </a:lnTo>
                  <a:lnTo>
                    <a:pt x="296123" y="747501"/>
                  </a:lnTo>
                  <a:lnTo>
                    <a:pt x="140027" y="810985"/>
                  </a:lnTo>
                  <a:lnTo>
                    <a:pt x="6230" y="482005"/>
                  </a:lnTo>
                  <a:cubicBezTo>
                    <a:pt x="1847" y="471229"/>
                    <a:pt x="-144" y="460074"/>
                    <a:pt x="8" y="449130"/>
                  </a:cubicBezTo>
                  <a:lnTo>
                    <a:pt x="1697" y="441084"/>
                  </a:lnTo>
                  <a:lnTo>
                    <a:pt x="1466" y="439940"/>
                  </a:lnTo>
                  <a:lnTo>
                    <a:pt x="1466" y="84256"/>
                  </a:lnTo>
                  <a:cubicBezTo>
                    <a:pt x="1466" y="37723"/>
                    <a:pt x="39189" y="0"/>
                    <a:pt x="85722" y="0"/>
                  </a:cubicBezTo>
                </a:path>
              </a:pathLst>
            </a:custGeom>
            <a:solidFill>
              <a:srgbClr val="0070C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5" name="四角形: 上の 2 つの角を丸める 274">
              <a:extLst>
                <a:ext uri="{FF2B5EF4-FFF2-40B4-BE49-F238E27FC236}">
                  <a16:creationId xmlns:a16="http://schemas.microsoft.com/office/drawing/2014/main" id="{7D01B436-FD5A-4555-81AF-0CEB2828BF58}"/>
                </a:ext>
              </a:extLst>
            </p:cNvPr>
            <p:cNvSpPr/>
            <p:nvPr/>
          </p:nvSpPr>
          <p:spPr bwMode="auto">
            <a:xfrm rot="3600000">
              <a:off x="4756026" y="4962277"/>
              <a:ext cx="180226" cy="165991"/>
            </a:xfrm>
            <a:prstGeom prst="round2SameRect">
              <a:avLst>
                <a:gd name="adj1" fmla="val 26231"/>
                <a:gd name="adj2" fmla="val 42162"/>
              </a:avLst>
            </a:prstGeom>
            <a:solidFill>
              <a:srgbClr val="FFCC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C3E758E4-13D3-4D51-8988-C056B72FBE8D}"/>
                </a:ext>
              </a:extLst>
            </p:cNvPr>
            <p:cNvSpPr/>
            <p:nvPr/>
          </p:nvSpPr>
          <p:spPr bwMode="auto">
            <a:xfrm rot="20743651" flipH="1">
              <a:off x="5243203" y="4223148"/>
              <a:ext cx="296123" cy="810985"/>
            </a:xfrm>
            <a:custGeom>
              <a:avLst/>
              <a:gdLst>
                <a:gd name="connsiteX0" fmla="*/ 85722 w 296123"/>
                <a:gd name="connsiteY0" fmla="*/ 0 h 810985"/>
                <a:gd name="connsiteX1" fmla="*/ 169978 w 296123"/>
                <a:gd name="connsiteY1" fmla="*/ 84256 h 810985"/>
                <a:gd name="connsiteX2" fmla="*/ 169978 w 296123"/>
                <a:gd name="connsiteY2" fmla="*/ 437335 h 810985"/>
                <a:gd name="connsiteX3" fmla="*/ 296123 w 296123"/>
                <a:gd name="connsiteY3" fmla="*/ 747501 h 810985"/>
                <a:gd name="connsiteX4" fmla="*/ 140027 w 296123"/>
                <a:gd name="connsiteY4" fmla="*/ 810985 h 810985"/>
                <a:gd name="connsiteX5" fmla="*/ 6230 w 296123"/>
                <a:gd name="connsiteY5" fmla="*/ 482005 h 810985"/>
                <a:gd name="connsiteX6" fmla="*/ 8 w 296123"/>
                <a:gd name="connsiteY6" fmla="*/ 449130 h 810985"/>
                <a:gd name="connsiteX7" fmla="*/ 1697 w 296123"/>
                <a:gd name="connsiteY7" fmla="*/ 441084 h 810985"/>
                <a:gd name="connsiteX8" fmla="*/ 1466 w 296123"/>
                <a:gd name="connsiteY8" fmla="*/ 439940 h 810985"/>
                <a:gd name="connsiteX9" fmla="*/ 1466 w 296123"/>
                <a:gd name="connsiteY9" fmla="*/ 84256 h 810985"/>
                <a:gd name="connsiteX10" fmla="*/ 85722 w 296123"/>
                <a:gd name="connsiteY10" fmla="*/ 0 h 810985"/>
                <a:gd name="connsiteX0" fmla="*/ 169978 w 296123"/>
                <a:gd name="connsiteY0" fmla="*/ 84256 h 810985"/>
                <a:gd name="connsiteX1" fmla="*/ 169978 w 296123"/>
                <a:gd name="connsiteY1" fmla="*/ 437335 h 810985"/>
                <a:gd name="connsiteX2" fmla="*/ 296123 w 296123"/>
                <a:gd name="connsiteY2" fmla="*/ 747501 h 810985"/>
                <a:gd name="connsiteX3" fmla="*/ 140027 w 296123"/>
                <a:gd name="connsiteY3" fmla="*/ 810985 h 810985"/>
                <a:gd name="connsiteX4" fmla="*/ 6230 w 296123"/>
                <a:gd name="connsiteY4" fmla="*/ 482005 h 810985"/>
                <a:gd name="connsiteX5" fmla="*/ 8 w 296123"/>
                <a:gd name="connsiteY5" fmla="*/ 449130 h 810985"/>
                <a:gd name="connsiteX6" fmla="*/ 1697 w 296123"/>
                <a:gd name="connsiteY6" fmla="*/ 441084 h 810985"/>
                <a:gd name="connsiteX7" fmla="*/ 1466 w 296123"/>
                <a:gd name="connsiteY7" fmla="*/ 439940 h 810985"/>
                <a:gd name="connsiteX8" fmla="*/ 1466 w 296123"/>
                <a:gd name="connsiteY8" fmla="*/ 84256 h 810985"/>
                <a:gd name="connsiteX9" fmla="*/ 85722 w 296123"/>
                <a:gd name="connsiteY9" fmla="*/ 0 h 810985"/>
                <a:gd name="connsiteX10" fmla="*/ 261418 w 296123"/>
                <a:gd name="connsiteY10" fmla="*/ 175696 h 810985"/>
                <a:gd name="connsiteX0" fmla="*/ 169978 w 296123"/>
                <a:gd name="connsiteY0" fmla="*/ 84256 h 810985"/>
                <a:gd name="connsiteX1" fmla="*/ 169978 w 296123"/>
                <a:gd name="connsiteY1" fmla="*/ 437335 h 810985"/>
                <a:gd name="connsiteX2" fmla="*/ 296123 w 296123"/>
                <a:gd name="connsiteY2" fmla="*/ 747501 h 810985"/>
                <a:gd name="connsiteX3" fmla="*/ 140027 w 296123"/>
                <a:gd name="connsiteY3" fmla="*/ 810985 h 810985"/>
                <a:gd name="connsiteX4" fmla="*/ 6230 w 296123"/>
                <a:gd name="connsiteY4" fmla="*/ 482005 h 810985"/>
                <a:gd name="connsiteX5" fmla="*/ 8 w 296123"/>
                <a:gd name="connsiteY5" fmla="*/ 449130 h 810985"/>
                <a:gd name="connsiteX6" fmla="*/ 1697 w 296123"/>
                <a:gd name="connsiteY6" fmla="*/ 441084 h 810985"/>
                <a:gd name="connsiteX7" fmla="*/ 1466 w 296123"/>
                <a:gd name="connsiteY7" fmla="*/ 439940 h 810985"/>
                <a:gd name="connsiteX8" fmla="*/ 1466 w 296123"/>
                <a:gd name="connsiteY8" fmla="*/ 84256 h 810985"/>
                <a:gd name="connsiteX9" fmla="*/ 85722 w 296123"/>
                <a:gd name="connsiteY9" fmla="*/ 0 h 81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6123" h="810985">
                  <a:moveTo>
                    <a:pt x="169978" y="84256"/>
                  </a:moveTo>
                  <a:lnTo>
                    <a:pt x="169978" y="437335"/>
                  </a:lnTo>
                  <a:lnTo>
                    <a:pt x="296123" y="747501"/>
                  </a:lnTo>
                  <a:lnTo>
                    <a:pt x="140027" y="810985"/>
                  </a:lnTo>
                  <a:lnTo>
                    <a:pt x="6230" y="482005"/>
                  </a:lnTo>
                  <a:cubicBezTo>
                    <a:pt x="1847" y="471229"/>
                    <a:pt x="-144" y="460074"/>
                    <a:pt x="8" y="449130"/>
                  </a:cubicBezTo>
                  <a:lnTo>
                    <a:pt x="1697" y="441084"/>
                  </a:lnTo>
                  <a:lnTo>
                    <a:pt x="1466" y="439940"/>
                  </a:lnTo>
                  <a:lnTo>
                    <a:pt x="1466" y="84256"/>
                  </a:lnTo>
                  <a:cubicBezTo>
                    <a:pt x="1466" y="37723"/>
                    <a:pt x="39189" y="0"/>
                    <a:pt x="85722" y="0"/>
                  </a:cubicBezTo>
                </a:path>
              </a:pathLst>
            </a:custGeom>
            <a:solidFill>
              <a:srgbClr val="0070C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7" name="四角形: 上の 2 つの角を丸める 276">
              <a:extLst>
                <a:ext uri="{FF2B5EF4-FFF2-40B4-BE49-F238E27FC236}">
                  <a16:creationId xmlns:a16="http://schemas.microsoft.com/office/drawing/2014/main" id="{F76AE6DB-F518-431C-AAD3-265B588D31D4}"/>
                </a:ext>
              </a:extLst>
            </p:cNvPr>
            <p:cNvSpPr/>
            <p:nvPr/>
          </p:nvSpPr>
          <p:spPr bwMode="auto">
            <a:xfrm rot="18000000" flipH="1">
              <a:off x="5316194" y="4962277"/>
              <a:ext cx="180226" cy="165991"/>
            </a:xfrm>
            <a:prstGeom prst="round2SameRect">
              <a:avLst>
                <a:gd name="adj1" fmla="val 26231"/>
                <a:gd name="adj2" fmla="val 42162"/>
              </a:avLst>
            </a:prstGeom>
            <a:solidFill>
              <a:srgbClr val="FFCC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8" name="四角形: 上の 2 つの角を丸める 277">
              <a:extLst>
                <a:ext uri="{FF2B5EF4-FFF2-40B4-BE49-F238E27FC236}">
                  <a16:creationId xmlns:a16="http://schemas.microsoft.com/office/drawing/2014/main" id="{C52E88EE-285D-4E82-A29C-3D0BF23719B2}"/>
                </a:ext>
              </a:extLst>
            </p:cNvPr>
            <p:cNvSpPr/>
            <p:nvPr/>
          </p:nvSpPr>
          <p:spPr bwMode="auto">
            <a:xfrm rot="617578">
              <a:off x="4738154" y="4983430"/>
              <a:ext cx="261900" cy="840868"/>
            </a:xfrm>
            <a:prstGeom prst="round2SameRect">
              <a:avLst>
                <a:gd name="adj1" fmla="val 45724"/>
                <a:gd name="adj2" fmla="val 5713"/>
              </a:avLst>
            </a:prstGeom>
            <a:solidFill>
              <a:srgbClr val="FFFFFF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9" name="四角形: 上の 2 つの角を丸める 278">
              <a:extLst>
                <a:ext uri="{FF2B5EF4-FFF2-40B4-BE49-F238E27FC236}">
                  <a16:creationId xmlns:a16="http://schemas.microsoft.com/office/drawing/2014/main" id="{2DF24FA7-56FC-46AF-9566-B6868B70A3CB}"/>
                </a:ext>
              </a:extLst>
            </p:cNvPr>
            <p:cNvSpPr/>
            <p:nvPr/>
          </p:nvSpPr>
          <p:spPr bwMode="auto">
            <a:xfrm>
              <a:off x="5296995" y="5352615"/>
              <a:ext cx="260222" cy="155157"/>
            </a:xfrm>
            <a:prstGeom prst="round2SameRect">
              <a:avLst>
                <a:gd name="adj1" fmla="val 49408"/>
                <a:gd name="adj2" fmla="val 24556"/>
              </a:avLst>
            </a:pr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0" name="四角形: 上の 2 つの角を丸める 279">
              <a:extLst>
                <a:ext uri="{FF2B5EF4-FFF2-40B4-BE49-F238E27FC236}">
                  <a16:creationId xmlns:a16="http://schemas.microsoft.com/office/drawing/2014/main" id="{21195FC5-BC46-4B07-BEC2-846AF989F0D4}"/>
                </a:ext>
              </a:extLst>
            </p:cNvPr>
            <p:cNvSpPr/>
            <p:nvPr/>
          </p:nvSpPr>
          <p:spPr bwMode="auto">
            <a:xfrm rot="20700000">
              <a:off x="5214223" y="4888664"/>
              <a:ext cx="273000" cy="519164"/>
            </a:xfrm>
            <a:prstGeom prst="round2SameRect">
              <a:avLst>
                <a:gd name="adj1" fmla="val 34711"/>
                <a:gd name="adj2" fmla="val 0"/>
              </a:avLst>
            </a:prstGeom>
            <a:solidFill>
              <a:srgbClr val="FFFFFF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1" name="四角形: 上の 2 つの角を丸める 280">
              <a:extLst>
                <a:ext uri="{FF2B5EF4-FFF2-40B4-BE49-F238E27FC236}">
                  <a16:creationId xmlns:a16="http://schemas.microsoft.com/office/drawing/2014/main" id="{F95C9AD8-47BA-4C60-967D-B393C077B8F0}"/>
                </a:ext>
              </a:extLst>
            </p:cNvPr>
            <p:cNvSpPr/>
            <p:nvPr/>
          </p:nvSpPr>
          <p:spPr bwMode="auto">
            <a:xfrm>
              <a:off x="4988922" y="5033139"/>
              <a:ext cx="266349" cy="11197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2" name="四角形: 上の 2 つの角を丸める 281">
              <a:extLst>
                <a:ext uri="{FF2B5EF4-FFF2-40B4-BE49-F238E27FC236}">
                  <a16:creationId xmlns:a16="http://schemas.microsoft.com/office/drawing/2014/main" id="{71BDE89E-47BC-473B-AD10-9BDBD8802115}"/>
                </a:ext>
              </a:extLst>
            </p:cNvPr>
            <p:cNvSpPr/>
            <p:nvPr/>
          </p:nvSpPr>
          <p:spPr bwMode="auto">
            <a:xfrm>
              <a:off x="4818006" y="4784172"/>
              <a:ext cx="587432" cy="311070"/>
            </a:xfrm>
            <a:prstGeom prst="round2SameRect">
              <a:avLst>
                <a:gd name="adj1" fmla="val 0"/>
                <a:gd name="adj2" fmla="val 48635"/>
              </a:avLst>
            </a:prstGeom>
            <a:solidFill>
              <a:srgbClr val="FFFFFF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3" name="四角形: 上の 2 つの角を丸める 282">
              <a:extLst>
                <a:ext uri="{FF2B5EF4-FFF2-40B4-BE49-F238E27FC236}">
                  <a16:creationId xmlns:a16="http://schemas.microsoft.com/office/drawing/2014/main" id="{774A3222-F7CB-44EC-A7E5-FE1F53ED25A8}"/>
                </a:ext>
              </a:extLst>
            </p:cNvPr>
            <p:cNvSpPr/>
            <p:nvPr/>
          </p:nvSpPr>
          <p:spPr bwMode="auto">
            <a:xfrm>
              <a:off x="4974431" y="5758125"/>
              <a:ext cx="292894" cy="49744"/>
            </a:xfrm>
            <a:prstGeom prst="round2SameRect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4" name="四角形: 角を丸くする 283">
              <a:extLst>
                <a:ext uri="{FF2B5EF4-FFF2-40B4-BE49-F238E27FC236}">
                  <a16:creationId xmlns:a16="http://schemas.microsoft.com/office/drawing/2014/main" id="{58FA0E41-E1DE-4CAF-B3B0-6AD675E826F9}"/>
                </a:ext>
              </a:extLst>
            </p:cNvPr>
            <p:cNvSpPr/>
            <p:nvPr/>
          </p:nvSpPr>
          <p:spPr bwMode="auto">
            <a:xfrm>
              <a:off x="5009219" y="5610226"/>
              <a:ext cx="212862" cy="138390"/>
            </a:xfrm>
            <a:prstGeom prst="roundRect">
              <a:avLst>
                <a:gd name="adj" fmla="val 17918"/>
              </a:avLst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5" name="四角形: 角を丸くする 284">
              <a:extLst>
                <a:ext uri="{FF2B5EF4-FFF2-40B4-BE49-F238E27FC236}">
                  <a16:creationId xmlns:a16="http://schemas.microsoft.com/office/drawing/2014/main" id="{C34A7688-A08F-405A-A274-055D4AE7CDEA}"/>
                </a:ext>
              </a:extLst>
            </p:cNvPr>
            <p:cNvSpPr/>
            <p:nvPr/>
          </p:nvSpPr>
          <p:spPr bwMode="auto">
            <a:xfrm>
              <a:off x="5042556" y="5552072"/>
              <a:ext cx="146188" cy="254697"/>
            </a:xfrm>
            <a:prstGeom prst="roundRect">
              <a:avLst>
                <a:gd name="adj" fmla="val 17918"/>
              </a:avLst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6" name="四角形: 上の 2 つの角を丸める 285">
              <a:extLst>
                <a:ext uri="{FF2B5EF4-FFF2-40B4-BE49-F238E27FC236}">
                  <a16:creationId xmlns:a16="http://schemas.microsoft.com/office/drawing/2014/main" id="{5968295D-3299-430C-BB74-E6B6A7EE32EF}"/>
                </a:ext>
              </a:extLst>
            </p:cNvPr>
            <p:cNvSpPr/>
            <p:nvPr/>
          </p:nvSpPr>
          <p:spPr bwMode="auto">
            <a:xfrm rot="10800000">
              <a:off x="5241192" y="5509177"/>
              <a:ext cx="45719" cy="320549"/>
            </a:xfrm>
            <a:prstGeom prst="round2SameRect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7" name="四角形: 上の 2 つの角を丸める 286">
              <a:extLst>
                <a:ext uri="{FF2B5EF4-FFF2-40B4-BE49-F238E27FC236}">
                  <a16:creationId xmlns:a16="http://schemas.microsoft.com/office/drawing/2014/main" id="{084D6552-6CC7-4696-B66B-CF77AA31F54C}"/>
                </a:ext>
              </a:extLst>
            </p:cNvPr>
            <p:cNvSpPr/>
            <p:nvPr/>
          </p:nvSpPr>
          <p:spPr bwMode="auto">
            <a:xfrm>
              <a:off x="4952650" y="5727120"/>
              <a:ext cx="45719" cy="320549"/>
            </a:xfrm>
            <a:prstGeom prst="round2SameRect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8" name="四角形: 角を丸くする 287">
              <a:extLst>
                <a:ext uri="{FF2B5EF4-FFF2-40B4-BE49-F238E27FC236}">
                  <a16:creationId xmlns:a16="http://schemas.microsoft.com/office/drawing/2014/main" id="{DC2302C2-B284-42A2-889E-ED41ACCCE84A}"/>
                </a:ext>
              </a:extLst>
            </p:cNvPr>
            <p:cNvSpPr/>
            <p:nvPr/>
          </p:nvSpPr>
          <p:spPr bwMode="auto">
            <a:xfrm>
              <a:off x="4664648" y="5964705"/>
              <a:ext cx="275133" cy="71289"/>
            </a:xfrm>
            <a:prstGeom prst="roundRect">
              <a:avLst/>
            </a:prstGeom>
            <a:solidFill>
              <a:srgbClr val="000000">
                <a:lumMod val="50000"/>
                <a:lumOff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9" name="四角形: 角を丸くする 288">
              <a:extLst>
                <a:ext uri="{FF2B5EF4-FFF2-40B4-BE49-F238E27FC236}">
                  <a16:creationId xmlns:a16="http://schemas.microsoft.com/office/drawing/2014/main" id="{CC173FB4-0FE2-4E02-B578-C9150F05E6DB}"/>
                </a:ext>
              </a:extLst>
            </p:cNvPr>
            <p:cNvSpPr/>
            <p:nvPr/>
          </p:nvSpPr>
          <p:spPr bwMode="auto">
            <a:xfrm>
              <a:off x="5288693" y="5507505"/>
              <a:ext cx="275133" cy="71289"/>
            </a:xfrm>
            <a:prstGeom prst="roundRect">
              <a:avLst/>
            </a:prstGeom>
            <a:solidFill>
              <a:srgbClr val="000000">
                <a:lumMod val="50000"/>
                <a:lumOff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0" name="四角形: 上の 2 つの角を丸める 289">
              <a:extLst>
                <a:ext uri="{FF2B5EF4-FFF2-40B4-BE49-F238E27FC236}">
                  <a16:creationId xmlns:a16="http://schemas.microsoft.com/office/drawing/2014/main" id="{1C8A1AA2-4FB5-472D-BA3C-B3759E275475}"/>
                </a:ext>
              </a:extLst>
            </p:cNvPr>
            <p:cNvSpPr/>
            <p:nvPr/>
          </p:nvSpPr>
          <p:spPr bwMode="auto">
            <a:xfrm>
              <a:off x="4818006" y="4178514"/>
              <a:ext cx="587432" cy="633395"/>
            </a:xfrm>
            <a:prstGeom prst="round2SameRect">
              <a:avLst>
                <a:gd name="adj1" fmla="val 23685"/>
                <a:gd name="adj2" fmla="val 0"/>
              </a:avLst>
            </a:pr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1" name="四角形: 角を丸くする 290">
              <a:extLst>
                <a:ext uri="{FF2B5EF4-FFF2-40B4-BE49-F238E27FC236}">
                  <a16:creationId xmlns:a16="http://schemas.microsoft.com/office/drawing/2014/main" id="{B3BD36B6-19FC-4B21-891D-02B9E52B013D}"/>
                </a:ext>
              </a:extLst>
            </p:cNvPr>
            <p:cNvSpPr/>
            <p:nvPr/>
          </p:nvSpPr>
          <p:spPr bwMode="auto">
            <a:xfrm>
              <a:off x="5075602" y="5184195"/>
              <a:ext cx="80097" cy="103511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92" name="グループ化 291">
              <a:extLst>
                <a:ext uri="{FF2B5EF4-FFF2-40B4-BE49-F238E27FC236}">
                  <a16:creationId xmlns:a16="http://schemas.microsoft.com/office/drawing/2014/main" id="{4ECACC51-B920-41A4-945C-50EFEC9AD4B4}"/>
                </a:ext>
              </a:extLst>
            </p:cNvPr>
            <p:cNvGrpSpPr/>
            <p:nvPr/>
          </p:nvGrpSpPr>
          <p:grpSpPr>
            <a:xfrm>
              <a:off x="4655686" y="3993619"/>
              <a:ext cx="918072" cy="767574"/>
              <a:chOff x="3782870" y="5574878"/>
              <a:chExt cx="900100" cy="959468"/>
            </a:xfrm>
            <a:solidFill>
              <a:srgbClr val="00B050"/>
            </a:solidFill>
          </p:grpSpPr>
          <p:sp>
            <p:nvSpPr>
              <p:cNvPr id="295" name="四角形: 上の 2 つの角を丸める 294">
                <a:extLst>
                  <a:ext uri="{FF2B5EF4-FFF2-40B4-BE49-F238E27FC236}">
                    <a16:creationId xmlns:a16="http://schemas.microsoft.com/office/drawing/2014/main" id="{5F72A799-EB0F-40F2-A459-F9AB7B39FE5C}"/>
                  </a:ext>
                </a:extLst>
              </p:cNvPr>
              <p:cNvSpPr/>
              <p:nvPr/>
            </p:nvSpPr>
            <p:spPr bwMode="auto">
              <a:xfrm>
                <a:off x="3800971" y="5774903"/>
                <a:ext cx="863898" cy="759443"/>
              </a:xfrm>
              <a:prstGeom prst="round2SameRect">
                <a:avLst>
                  <a:gd name="adj1" fmla="val 0"/>
                  <a:gd name="adj2" fmla="val 9407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6" name="四角形: 上の 2 つの角を丸める 295">
                <a:extLst>
                  <a:ext uri="{FF2B5EF4-FFF2-40B4-BE49-F238E27FC236}">
                    <a16:creationId xmlns:a16="http://schemas.microsoft.com/office/drawing/2014/main" id="{2514C780-5C4A-4936-8254-9F4DE62CCFFD}"/>
                  </a:ext>
                </a:extLst>
              </p:cNvPr>
              <p:cNvSpPr/>
              <p:nvPr/>
            </p:nvSpPr>
            <p:spPr bwMode="auto">
              <a:xfrm>
                <a:off x="3782870" y="5574878"/>
                <a:ext cx="900100" cy="231891"/>
              </a:xfrm>
              <a:prstGeom prst="round2SameRect">
                <a:avLst>
                  <a:gd name="adj1" fmla="val 28345"/>
                  <a:gd name="adj2" fmla="val 0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93" name="四角形: 上の 2 つの角を丸める 292">
              <a:extLst>
                <a:ext uri="{FF2B5EF4-FFF2-40B4-BE49-F238E27FC236}">
                  <a16:creationId xmlns:a16="http://schemas.microsoft.com/office/drawing/2014/main" id="{6B32CA1F-5D2B-4CEF-A9A9-3C60D3A5D8F3}"/>
                </a:ext>
              </a:extLst>
            </p:cNvPr>
            <p:cNvSpPr/>
            <p:nvPr/>
          </p:nvSpPr>
          <p:spPr bwMode="auto">
            <a:xfrm>
              <a:off x="4872234" y="4310272"/>
              <a:ext cx="481294" cy="405829"/>
            </a:xfrm>
            <a:prstGeom prst="round2SameRect">
              <a:avLst>
                <a:gd name="adj1" fmla="val 13059"/>
                <a:gd name="adj2" fmla="val 20752"/>
              </a:avLst>
            </a:prstGeom>
            <a:solidFill>
              <a:srgbClr val="00B05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2578DB93-ED92-4546-816B-E1195224A933}"/>
                </a:ext>
              </a:extLst>
            </p:cNvPr>
            <p:cNvSpPr/>
            <p:nvPr/>
          </p:nvSpPr>
          <p:spPr bwMode="auto">
            <a:xfrm>
              <a:off x="4963410" y="4357185"/>
              <a:ext cx="298636" cy="298636"/>
            </a:xfrm>
            <a:custGeom>
              <a:avLst/>
              <a:gdLst>
                <a:gd name="connsiteX0" fmla="*/ 162412 w 945106"/>
                <a:gd name="connsiteY0" fmla="*/ 189939 h 945106"/>
                <a:gd name="connsiteX1" fmla="*/ 123447 w 945106"/>
                <a:gd name="connsiteY1" fmla="*/ 237165 h 945106"/>
                <a:gd name="connsiteX2" fmla="*/ 51546 w 945106"/>
                <a:gd name="connsiteY2" fmla="*/ 472553 h 945106"/>
                <a:gd name="connsiteX3" fmla="*/ 174856 w 945106"/>
                <a:gd name="connsiteY3" fmla="*/ 770249 h 945106"/>
                <a:gd name="connsiteX4" fmla="*/ 205697 w 945106"/>
                <a:gd name="connsiteY4" fmla="*/ 795695 h 945106"/>
                <a:gd name="connsiteX5" fmla="*/ 227214 w 945106"/>
                <a:gd name="connsiteY5" fmla="*/ 413214 h 945106"/>
                <a:gd name="connsiteX6" fmla="*/ 181829 w 945106"/>
                <a:gd name="connsiteY6" fmla="*/ 394415 h 945106"/>
                <a:gd name="connsiteX7" fmla="*/ 162412 w 945106"/>
                <a:gd name="connsiteY7" fmla="*/ 347537 h 945106"/>
                <a:gd name="connsiteX8" fmla="*/ 413486 w 945106"/>
                <a:gd name="connsiteY8" fmla="*/ 123286 h 945106"/>
                <a:gd name="connsiteX9" fmla="*/ 462019 w 945106"/>
                <a:gd name="connsiteY9" fmla="*/ 123286 h 945106"/>
                <a:gd name="connsiteX10" fmla="*/ 510553 w 945106"/>
                <a:gd name="connsiteY10" fmla="*/ 171820 h 945106"/>
                <a:gd name="connsiteX11" fmla="*/ 510553 w 945106"/>
                <a:gd name="connsiteY11" fmla="*/ 434793 h 945106"/>
                <a:gd name="connsiteX12" fmla="*/ 496338 w 945106"/>
                <a:gd name="connsiteY12" fmla="*/ 469112 h 945106"/>
                <a:gd name="connsiteX13" fmla="*/ 474278 w 945106"/>
                <a:gd name="connsiteY13" fmla="*/ 478250 h 945106"/>
                <a:gd name="connsiteX14" fmla="*/ 494461 w 945106"/>
                <a:gd name="connsiteY14" fmla="*/ 837018 h 945106"/>
                <a:gd name="connsiteX15" fmla="*/ 393872 w 945106"/>
                <a:gd name="connsiteY15" fmla="*/ 837018 h 945106"/>
                <a:gd name="connsiteX16" fmla="*/ 413770 w 945106"/>
                <a:gd name="connsiteY16" fmla="*/ 483326 h 945106"/>
                <a:gd name="connsiteX17" fmla="*/ 413486 w 945106"/>
                <a:gd name="connsiteY17" fmla="*/ 483326 h 945106"/>
                <a:gd name="connsiteX18" fmla="*/ 472552 w 945106"/>
                <a:gd name="connsiteY18" fmla="*/ 51547 h 945106"/>
                <a:gd name="connsiteX19" fmla="*/ 237164 w 945106"/>
                <a:gd name="connsiteY19" fmla="*/ 123449 h 945106"/>
                <a:gd name="connsiteX20" fmla="*/ 191984 w 945106"/>
                <a:gd name="connsiteY20" fmla="*/ 160725 h 945106"/>
                <a:gd name="connsiteX21" fmla="*/ 191983 w 945106"/>
                <a:gd name="connsiteY21" fmla="*/ 293229 h 945106"/>
                <a:gd name="connsiteX22" fmla="*/ 214843 w 945106"/>
                <a:gd name="connsiteY22" fmla="*/ 316089 h 945106"/>
                <a:gd name="connsiteX23" fmla="*/ 237703 w 945106"/>
                <a:gd name="connsiteY23" fmla="*/ 293229 h 945106"/>
                <a:gd name="connsiteX24" fmla="*/ 237703 w 945106"/>
                <a:gd name="connsiteY24" fmla="*/ 138180 h 945106"/>
                <a:gd name="connsiteX25" fmla="*/ 270565 w 945106"/>
                <a:gd name="connsiteY25" fmla="*/ 138180 h 945106"/>
                <a:gd name="connsiteX26" fmla="*/ 270564 w 945106"/>
                <a:gd name="connsiteY26" fmla="*/ 293229 h 945106"/>
                <a:gd name="connsiteX27" fmla="*/ 293424 w 945106"/>
                <a:gd name="connsiteY27" fmla="*/ 316089 h 945106"/>
                <a:gd name="connsiteX28" fmla="*/ 316284 w 945106"/>
                <a:gd name="connsiteY28" fmla="*/ 293229 h 945106"/>
                <a:gd name="connsiteX29" fmla="*/ 316284 w 945106"/>
                <a:gd name="connsiteY29" fmla="*/ 138180 h 945106"/>
                <a:gd name="connsiteX30" fmla="*/ 345856 w 945106"/>
                <a:gd name="connsiteY30" fmla="*/ 138180 h 945106"/>
                <a:gd name="connsiteX31" fmla="*/ 345856 w 945106"/>
                <a:gd name="connsiteY31" fmla="*/ 347537 h 945106"/>
                <a:gd name="connsiteX32" fmla="*/ 326439 w 945106"/>
                <a:gd name="connsiteY32" fmla="*/ 394415 h 945106"/>
                <a:gd name="connsiteX33" fmla="*/ 280140 w 945106"/>
                <a:gd name="connsiteY33" fmla="*/ 413592 h 945106"/>
                <a:gd name="connsiteX34" fmla="*/ 303961 w 945106"/>
                <a:gd name="connsiteY34" fmla="*/ 837017 h 945106"/>
                <a:gd name="connsiteX35" fmla="*/ 265461 w 945106"/>
                <a:gd name="connsiteY35" fmla="*/ 837017 h 945106"/>
                <a:gd name="connsiteX36" fmla="*/ 308678 w 945106"/>
                <a:gd name="connsiteY36" fmla="*/ 860474 h 945106"/>
                <a:gd name="connsiteX37" fmla="*/ 472552 w 945106"/>
                <a:gd name="connsiteY37" fmla="*/ 893559 h 945106"/>
                <a:gd name="connsiteX38" fmla="*/ 636427 w 945106"/>
                <a:gd name="connsiteY38" fmla="*/ 860474 h 945106"/>
                <a:gd name="connsiteX39" fmla="*/ 679645 w 945106"/>
                <a:gd name="connsiteY39" fmla="*/ 837016 h 945106"/>
                <a:gd name="connsiteX40" fmla="*/ 608185 w 945106"/>
                <a:gd name="connsiteY40" fmla="*/ 837016 h 945106"/>
                <a:gd name="connsiteX41" fmla="*/ 631732 w 945106"/>
                <a:gd name="connsiteY41" fmla="*/ 418471 h 945106"/>
                <a:gd name="connsiteX42" fmla="*/ 621830 w 945106"/>
                <a:gd name="connsiteY42" fmla="*/ 415212 h 945106"/>
                <a:gd name="connsiteX43" fmla="*/ 565810 w 945106"/>
                <a:gd name="connsiteY43" fmla="*/ 277465 h 945106"/>
                <a:gd name="connsiteX44" fmla="*/ 657532 w 945106"/>
                <a:gd name="connsiteY44" fmla="*/ 127970 h 945106"/>
                <a:gd name="connsiteX45" fmla="*/ 749254 w 945106"/>
                <a:gd name="connsiteY45" fmla="*/ 277465 h 945106"/>
                <a:gd name="connsiteX46" fmla="*/ 693235 w 945106"/>
                <a:gd name="connsiteY46" fmla="*/ 415212 h 945106"/>
                <a:gd name="connsiteX47" fmla="*/ 685193 w 945106"/>
                <a:gd name="connsiteY47" fmla="*/ 417858 h 945106"/>
                <a:gd name="connsiteX48" fmla="*/ 707911 w 945106"/>
                <a:gd name="connsiteY48" fmla="*/ 821674 h 945106"/>
                <a:gd name="connsiteX49" fmla="*/ 707940 w 945106"/>
                <a:gd name="connsiteY49" fmla="*/ 821658 h 945106"/>
                <a:gd name="connsiteX50" fmla="*/ 893558 w 945106"/>
                <a:gd name="connsiteY50" fmla="*/ 472553 h 945106"/>
                <a:gd name="connsiteX51" fmla="*/ 472552 w 945106"/>
                <a:gd name="connsiteY51" fmla="*/ 51547 h 945106"/>
                <a:gd name="connsiteX52" fmla="*/ 472553 w 945106"/>
                <a:gd name="connsiteY52" fmla="*/ 0 h 945106"/>
                <a:gd name="connsiteX53" fmla="*/ 945106 w 945106"/>
                <a:gd name="connsiteY53" fmla="*/ 472553 h 945106"/>
                <a:gd name="connsiteX54" fmla="*/ 472553 w 945106"/>
                <a:gd name="connsiteY54" fmla="*/ 945106 h 945106"/>
                <a:gd name="connsiteX55" fmla="*/ 0 w 945106"/>
                <a:gd name="connsiteY55" fmla="*/ 472553 h 945106"/>
                <a:gd name="connsiteX56" fmla="*/ 472553 w 945106"/>
                <a:gd name="connsiteY56" fmla="*/ 0 h 945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945106" h="945106">
                  <a:moveTo>
                    <a:pt x="162412" y="189939"/>
                  </a:moveTo>
                  <a:lnTo>
                    <a:pt x="123447" y="237165"/>
                  </a:lnTo>
                  <a:cubicBezTo>
                    <a:pt x="78053" y="304358"/>
                    <a:pt x="51546" y="385360"/>
                    <a:pt x="51546" y="472553"/>
                  </a:cubicBezTo>
                  <a:cubicBezTo>
                    <a:pt x="51546" y="588811"/>
                    <a:pt x="98669" y="694062"/>
                    <a:pt x="174856" y="770249"/>
                  </a:cubicBezTo>
                  <a:lnTo>
                    <a:pt x="205697" y="795695"/>
                  </a:lnTo>
                  <a:lnTo>
                    <a:pt x="227214" y="413214"/>
                  </a:lnTo>
                  <a:lnTo>
                    <a:pt x="181829" y="394415"/>
                  </a:lnTo>
                  <a:cubicBezTo>
                    <a:pt x="169832" y="382418"/>
                    <a:pt x="162412" y="365844"/>
                    <a:pt x="162412" y="347537"/>
                  </a:cubicBezTo>
                  <a:close/>
                  <a:moveTo>
                    <a:pt x="413486" y="123286"/>
                  </a:moveTo>
                  <a:lnTo>
                    <a:pt x="462019" y="123286"/>
                  </a:lnTo>
                  <a:cubicBezTo>
                    <a:pt x="488824" y="123286"/>
                    <a:pt x="510553" y="145015"/>
                    <a:pt x="510553" y="171820"/>
                  </a:cubicBezTo>
                  <a:lnTo>
                    <a:pt x="510553" y="434793"/>
                  </a:lnTo>
                  <a:cubicBezTo>
                    <a:pt x="510553" y="448196"/>
                    <a:pt x="505121" y="460329"/>
                    <a:pt x="496338" y="469112"/>
                  </a:cubicBezTo>
                  <a:lnTo>
                    <a:pt x="474278" y="478250"/>
                  </a:lnTo>
                  <a:lnTo>
                    <a:pt x="494461" y="837018"/>
                  </a:lnTo>
                  <a:lnTo>
                    <a:pt x="393872" y="837018"/>
                  </a:lnTo>
                  <a:lnTo>
                    <a:pt x="413770" y="483326"/>
                  </a:lnTo>
                  <a:lnTo>
                    <a:pt x="413486" y="483326"/>
                  </a:lnTo>
                  <a:close/>
                  <a:moveTo>
                    <a:pt x="472552" y="51547"/>
                  </a:moveTo>
                  <a:cubicBezTo>
                    <a:pt x="385359" y="51547"/>
                    <a:pt x="304357" y="78054"/>
                    <a:pt x="237164" y="123449"/>
                  </a:cubicBezTo>
                  <a:lnTo>
                    <a:pt x="191984" y="160725"/>
                  </a:lnTo>
                  <a:lnTo>
                    <a:pt x="191983" y="293229"/>
                  </a:lnTo>
                  <a:cubicBezTo>
                    <a:pt x="191983" y="305854"/>
                    <a:pt x="202218" y="316089"/>
                    <a:pt x="214843" y="316089"/>
                  </a:cubicBezTo>
                  <a:cubicBezTo>
                    <a:pt x="227468" y="316089"/>
                    <a:pt x="237703" y="305854"/>
                    <a:pt x="237703" y="293229"/>
                  </a:cubicBezTo>
                  <a:lnTo>
                    <a:pt x="237703" y="138180"/>
                  </a:lnTo>
                  <a:lnTo>
                    <a:pt x="270565" y="138180"/>
                  </a:lnTo>
                  <a:lnTo>
                    <a:pt x="270564" y="293229"/>
                  </a:lnTo>
                  <a:cubicBezTo>
                    <a:pt x="270564" y="305854"/>
                    <a:pt x="280799" y="316089"/>
                    <a:pt x="293424" y="316089"/>
                  </a:cubicBezTo>
                  <a:cubicBezTo>
                    <a:pt x="306049" y="316089"/>
                    <a:pt x="316284" y="305854"/>
                    <a:pt x="316284" y="293229"/>
                  </a:cubicBezTo>
                  <a:lnTo>
                    <a:pt x="316284" y="138180"/>
                  </a:lnTo>
                  <a:lnTo>
                    <a:pt x="345856" y="138180"/>
                  </a:lnTo>
                  <a:lnTo>
                    <a:pt x="345856" y="347537"/>
                  </a:lnTo>
                  <a:cubicBezTo>
                    <a:pt x="345856" y="365844"/>
                    <a:pt x="338436" y="382418"/>
                    <a:pt x="326439" y="394415"/>
                  </a:cubicBezTo>
                  <a:lnTo>
                    <a:pt x="280140" y="413592"/>
                  </a:lnTo>
                  <a:lnTo>
                    <a:pt x="303961" y="837017"/>
                  </a:lnTo>
                  <a:lnTo>
                    <a:pt x="265461" y="837017"/>
                  </a:lnTo>
                  <a:lnTo>
                    <a:pt x="308678" y="860474"/>
                  </a:lnTo>
                  <a:cubicBezTo>
                    <a:pt x="359046" y="881779"/>
                    <a:pt x="414423" y="893559"/>
                    <a:pt x="472552" y="893559"/>
                  </a:cubicBezTo>
                  <a:cubicBezTo>
                    <a:pt x="530681" y="893559"/>
                    <a:pt x="586058" y="881779"/>
                    <a:pt x="636427" y="860474"/>
                  </a:cubicBezTo>
                  <a:lnTo>
                    <a:pt x="679645" y="837016"/>
                  </a:lnTo>
                  <a:lnTo>
                    <a:pt x="608185" y="837016"/>
                  </a:lnTo>
                  <a:lnTo>
                    <a:pt x="631732" y="418471"/>
                  </a:lnTo>
                  <a:lnTo>
                    <a:pt x="621830" y="415212"/>
                  </a:lnTo>
                  <a:cubicBezTo>
                    <a:pt x="588909" y="392518"/>
                    <a:pt x="565810" y="339388"/>
                    <a:pt x="565810" y="277465"/>
                  </a:cubicBezTo>
                  <a:cubicBezTo>
                    <a:pt x="565810" y="194901"/>
                    <a:pt x="606875" y="127970"/>
                    <a:pt x="657532" y="127970"/>
                  </a:cubicBezTo>
                  <a:cubicBezTo>
                    <a:pt x="708189" y="127970"/>
                    <a:pt x="749254" y="194901"/>
                    <a:pt x="749254" y="277465"/>
                  </a:cubicBezTo>
                  <a:cubicBezTo>
                    <a:pt x="749254" y="339388"/>
                    <a:pt x="726155" y="392518"/>
                    <a:pt x="693235" y="415212"/>
                  </a:cubicBezTo>
                  <a:lnTo>
                    <a:pt x="685193" y="417858"/>
                  </a:lnTo>
                  <a:lnTo>
                    <a:pt x="707911" y="821674"/>
                  </a:lnTo>
                  <a:lnTo>
                    <a:pt x="707940" y="821658"/>
                  </a:lnTo>
                  <a:cubicBezTo>
                    <a:pt x="819929" y="746000"/>
                    <a:pt x="893558" y="617875"/>
                    <a:pt x="893558" y="472553"/>
                  </a:cubicBezTo>
                  <a:cubicBezTo>
                    <a:pt x="893558" y="240038"/>
                    <a:pt x="705067" y="51547"/>
                    <a:pt x="472552" y="51547"/>
                  </a:cubicBezTo>
                  <a:close/>
                  <a:moveTo>
                    <a:pt x="472553" y="0"/>
                  </a:moveTo>
                  <a:cubicBezTo>
                    <a:pt x="733537" y="0"/>
                    <a:pt x="945106" y="211569"/>
                    <a:pt x="945106" y="472553"/>
                  </a:cubicBezTo>
                  <a:cubicBezTo>
                    <a:pt x="945106" y="733537"/>
                    <a:pt x="733537" y="945106"/>
                    <a:pt x="472553" y="945106"/>
                  </a:cubicBezTo>
                  <a:cubicBezTo>
                    <a:pt x="211569" y="945106"/>
                    <a:pt x="0" y="733537"/>
                    <a:pt x="0" y="472553"/>
                  </a:cubicBezTo>
                  <a:cubicBezTo>
                    <a:pt x="0" y="211569"/>
                    <a:pt x="211569" y="0"/>
                    <a:pt x="472553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04" name="グループ化 303">
            <a:extLst>
              <a:ext uri="{FF2B5EF4-FFF2-40B4-BE49-F238E27FC236}">
                <a16:creationId xmlns:a16="http://schemas.microsoft.com/office/drawing/2014/main" id="{CEE0ED29-A8A9-4599-B1B9-EA3FF6089191}"/>
              </a:ext>
            </a:extLst>
          </p:cNvPr>
          <p:cNvGrpSpPr/>
          <p:nvPr/>
        </p:nvGrpSpPr>
        <p:grpSpPr>
          <a:xfrm>
            <a:off x="4596269" y="1065302"/>
            <a:ext cx="840722" cy="2290606"/>
            <a:chOff x="3441249" y="3717958"/>
            <a:chExt cx="918072" cy="2501352"/>
          </a:xfrm>
        </p:grpSpPr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98E2321D-E337-469A-9BA6-56D001DD44A3}"/>
                </a:ext>
              </a:extLst>
            </p:cNvPr>
            <p:cNvGrpSpPr/>
            <p:nvPr/>
          </p:nvGrpSpPr>
          <p:grpSpPr>
            <a:xfrm>
              <a:off x="3441249" y="3993619"/>
              <a:ext cx="918072" cy="767574"/>
              <a:chOff x="3782870" y="5574878"/>
              <a:chExt cx="900100" cy="959468"/>
            </a:xfrm>
            <a:solidFill>
              <a:srgbClr val="00B050"/>
            </a:solidFill>
          </p:grpSpPr>
          <p:sp>
            <p:nvSpPr>
              <p:cNvPr id="344" name="四角形: 上の 2 つの角を丸める 343">
                <a:extLst>
                  <a:ext uri="{FF2B5EF4-FFF2-40B4-BE49-F238E27FC236}">
                    <a16:creationId xmlns:a16="http://schemas.microsoft.com/office/drawing/2014/main" id="{85883BE6-39F6-4427-B4EB-9AB864541999}"/>
                  </a:ext>
                </a:extLst>
              </p:cNvPr>
              <p:cNvSpPr/>
              <p:nvPr/>
            </p:nvSpPr>
            <p:spPr bwMode="auto">
              <a:xfrm>
                <a:off x="3800971" y="5774903"/>
                <a:ext cx="863898" cy="759443"/>
              </a:xfrm>
              <a:prstGeom prst="round2SameRect">
                <a:avLst>
                  <a:gd name="adj1" fmla="val 0"/>
                  <a:gd name="adj2" fmla="val 9407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5" name="四角形: 上の 2 つの角を丸める 344">
                <a:extLst>
                  <a:ext uri="{FF2B5EF4-FFF2-40B4-BE49-F238E27FC236}">
                    <a16:creationId xmlns:a16="http://schemas.microsoft.com/office/drawing/2014/main" id="{89A4C337-F558-4170-AE53-F3C8EE7AC87B}"/>
                  </a:ext>
                </a:extLst>
              </p:cNvPr>
              <p:cNvSpPr/>
              <p:nvPr/>
            </p:nvSpPr>
            <p:spPr bwMode="auto">
              <a:xfrm>
                <a:off x="3782870" y="5574878"/>
                <a:ext cx="900100" cy="231891"/>
              </a:xfrm>
              <a:prstGeom prst="round2SameRect">
                <a:avLst>
                  <a:gd name="adj1" fmla="val 28345"/>
                  <a:gd name="adj2" fmla="val 0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06" name="四角形: 上の 2 つの角を丸める 305">
              <a:extLst>
                <a:ext uri="{FF2B5EF4-FFF2-40B4-BE49-F238E27FC236}">
                  <a16:creationId xmlns:a16="http://schemas.microsoft.com/office/drawing/2014/main" id="{21726EB4-9E60-4294-AC75-AB870AD9B50B}"/>
                </a:ext>
              </a:extLst>
            </p:cNvPr>
            <p:cNvSpPr/>
            <p:nvPr/>
          </p:nvSpPr>
          <p:spPr bwMode="auto">
            <a:xfrm>
              <a:off x="3774485" y="5059929"/>
              <a:ext cx="266349" cy="11197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7" name="フリーフォーム: 図形 306">
              <a:extLst>
                <a:ext uri="{FF2B5EF4-FFF2-40B4-BE49-F238E27FC236}">
                  <a16:creationId xmlns:a16="http://schemas.microsoft.com/office/drawing/2014/main" id="{AD87B290-BA3D-4323-8D02-D3C17790E5DC}"/>
                </a:ext>
              </a:extLst>
            </p:cNvPr>
            <p:cNvSpPr/>
            <p:nvPr/>
          </p:nvSpPr>
          <p:spPr bwMode="auto">
            <a:xfrm>
              <a:off x="3453039" y="4784172"/>
              <a:ext cx="737962" cy="1081228"/>
            </a:xfrm>
            <a:custGeom>
              <a:avLst/>
              <a:gdLst>
                <a:gd name="connsiteX0" fmla="*/ 150530 w 737962"/>
                <a:gd name="connsiteY0" fmla="*/ 0 h 1081228"/>
                <a:gd name="connsiteX1" fmla="*/ 737962 w 737962"/>
                <a:gd name="connsiteY1" fmla="*/ 0 h 1081228"/>
                <a:gd name="connsiteX2" fmla="*/ 737962 w 737962"/>
                <a:gd name="connsiteY2" fmla="*/ 235981 h 1081228"/>
                <a:gd name="connsiteX3" fmla="*/ 662873 w 737962"/>
                <a:gd name="connsiteY3" fmla="*/ 311070 h 1081228"/>
                <a:gd name="connsiteX4" fmla="*/ 385903 w 737962"/>
                <a:gd name="connsiteY4" fmla="*/ 311070 h 1081228"/>
                <a:gd name="connsiteX5" fmla="*/ 248187 w 737962"/>
                <a:gd name="connsiteY5" fmla="*/ 1069402 h 1081228"/>
                <a:gd name="connsiteX6" fmla="*/ 231449 w 737962"/>
                <a:gd name="connsiteY6" fmla="*/ 1080994 h 1081228"/>
                <a:gd name="connsiteX7" fmla="*/ 11826 w 737962"/>
                <a:gd name="connsiteY7" fmla="*/ 1041110 h 1081228"/>
                <a:gd name="connsiteX8" fmla="*/ 233 w 737962"/>
                <a:gd name="connsiteY8" fmla="*/ 1024372 h 1081228"/>
                <a:gd name="connsiteX9" fmla="*/ 138933 w 737962"/>
                <a:gd name="connsiteY9" fmla="*/ 260624 h 1081228"/>
                <a:gd name="connsiteX10" fmla="*/ 150530 w 737962"/>
                <a:gd name="connsiteY10" fmla="*/ 231493 h 1081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37962" h="1081228">
                  <a:moveTo>
                    <a:pt x="150530" y="0"/>
                  </a:moveTo>
                  <a:lnTo>
                    <a:pt x="737962" y="0"/>
                  </a:lnTo>
                  <a:lnTo>
                    <a:pt x="737962" y="235981"/>
                  </a:lnTo>
                  <a:cubicBezTo>
                    <a:pt x="737962" y="277452"/>
                    <a:pt x="704344" y="311070"/>
                    <a:pt x="662873" y="311070"/>
                  </a:cubicBezTo>
                  <a:lnTo>
                    <a:pt x="385903" y="311070"/>
                  </a:lnTo>
                  <a:lnTo>
                    <a:pt x="248187" y="1069402"/>
                  </a:lnTo>
                  <a:cubicBezTo>
                    <a:pt x="246766" y="1077225"/>
                    <a:pt x="239272" y="1082415"/>
                    <a:pt x="231449" y="1080994"/>
                  </a:cubicBezTo>
                  <a:lnTo>
                    <a:pt x="11826" y="1041110"/>
                  </a:lnTo>
                  <a:cubicBezTo>
                    <a:pt x="4003" y="1039689"/>
                    <a:pt x="-1187" y="1032195"/>
                    <a:pt x="233" y="1024372"/>
                  </a:cubicBezTo>
                  <a:lnTo>
                    <a:pt x="138933" y="260624"/>
                  </a:lnTo>
                  <a:lnTo>
                    <a:pt x="150530" y="231493"/>
                  </a:ln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8" name="四角形: 上の 2 つの角を丸める 307">
              <a:extLst>
                <a:ext uri="{FF2B5EF4-FFF2-40B4-BE49-F238E27FC236}">
                  <a16:creationId xmlns:a16="http://schemas.microsoft.com/office/drawing/2014/main" id="{DCD74067-B850-4642-B81B-F1847E1BC6B4}"/>
                </a:ext>
              </a:extLst>
            </p:cNvPr>
            <p:cNvSpPr/>
            <p:nvPr/>
          </p:nvSpPr>
          <p:spPr bwMode="auto">
            <a:xfrm>
              <a:off x="3759994" y="5758125"/>
              <a:ext cx="292894" cy="49744"/>
            </a:xfrm>
            <a:prstGeom prst="round2SameRect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9" name="四角形: 角を丸くする 308">
              <a:extLst>
                <a:ext uri="{FF2B5EF4-FFF2-40B4-BE49-F238E27FC236}">
                  <a16:creationId xmlns:a16="http://schemas.microsoft.com/office/drawing/2014/main" id="{64DF6172-4174-4104-A2C4-ECF910CD4FC0}"/>
                </a:ext>
              </a:extLst>
            </p:cNvPr>
            <p:cNvSpPr/>
            <p:nvPr/>
          </p:nvSpPr>
          <p:spPr bwMode="auto">
            <a:xfrm>
              <a:off x="3794782" y="5610226"/>
              <a:ext cx="212862" cy="138390"/>
            </a:xfrm>
            <a:prstGeom prst="roundRect">
              <a:avLst>
                <a:gd name="adj" fmla="val 17918"/>
              </a:avLst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0" name="四角形: 上の 2 つの角を丸める 309">
              <a:extLst>
                <a:ext uri="{FF2B5EF4-FFF2-40B4-BE49-F238E27FC236}">
                  <a16:creationId xmlns:a16="http://schemas.microsoft.com/office/drawing/2014/main" id="{9C6FC5D8-2B06-4500-987B-75F1E7619222}"/>
                </a:ext>
              </a:extLst>
            </p:cNvPr>
            <p:cNvSpPr/>
            <p:nvPr/>
          </p:nvSpPr>
          <p:spPr bwMode="auto">
            <a:xfrm>
              <a:off x="3458513" y="5809815"/>
              <a:ext cx="260222" cy="155157"/>
            </a:xfrm>
            <a:prstGeom prst="round2SameRect">
              <a:avLst>
                <a:gd name="adj1" fmla="val 49408"/>
                <a:gd name="adj2" fmla="val 24556"/>
              </a:avLst>
            </a:pr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1" name="四角形: 角を丸くする 310">
              <a:extLst>
                <a:ext uri="{FF2B5EF4-FFF2-40B4-BE49-F238E27FC236}">
                  <a16:creationId xmlns:a16="http://schemas.microsoft.com/office/drawing/2014/main" id="{91082255-EADE-4AD0-8B70-E7F60ECE1634}"/>
                </a:ext>
              </a:extLst>
            </p:cNvPr>
            <p:cNvSpPr/>
            <p:nvPr/>
          </p:nvSpPr>
          <p:spPr bwMode="auto">
            <a:xfrm>
              <a:off x="3828119" y="5552072"/>
              <a:ext cx="146188" cy="254697"/>
            </a:xfrm>
            <a:prstGeom prst="roundRect">
              <a:avLst>
                <a:gd name="adj" fmla="val 17918"/>
              </a:avLst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2" name="四角形: 上の 2 つの角を丸める 311">
              <a:extLst>
                <a:ext uri="{FF2B5EF4-FFF2-40B4-BE49-F238E27FC236}">
                  <a16:creationId xmlns:a16="http://schemas.microsoft.com/office/drawing/2014/main" id="{C2882FFC-2B49-4852-A720-FB2BAE44FE3E}"/>
                </a:ext>
              </a:extLst>
            </p:cNvPr>
            <p:cNvSpPr/>
            <p:nvPr/>
          </p:nvSpPr>
          <p:spPr bwMode="auto">
            <a:xfrm rot="10800000">
              <a:off x="4026755" y="5509177"/>
              <a:ext cx="45719" cy="320549"/>
            </a:xfrm>
            <a:prstGeom prst="round2SameRect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3" name="四角形: 上の 2 つの角を丸める 312">
              <a:extLst>
                <a:ext uri="{FF2B5EF4-FFF2-40B4-BE49-F238E27FC236}">
                  <a16:creationId xmlns:a16="http://schemas.microsoft.com/office/drawing/2014/main" id="{9C0827A2-6A29-4D56-B1E2-3CFF620C9501}"/>
                </a:ext>
              </a:extLst>
            </p:cNvPr>
            <p:cNvSpPr/>
            <p:nvPr/>
          </p:nvSpPr>
          <p:spPr bwMode="auto">
            <a:xfrm>
              <a:off x="3738213" y="5727120"/>
              <a:ext cx="45719" cy="320549"/>
            </a:xfrm>
            <a:prstGeom prst="round2SameRect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4" name="四角形: 角を丸くする 313">
              <a:extLst>
                <a:ext uri="{FF2B5EF4-FFF2-40B4-BE49-F238E27FC236}">
                  <a16:creationId xmlns:a16="http://schemas.microsoft.com/office/drawing/2014/main" id="{FC778286-B9B8-4983-B04C-CC46D5E657CF}"/>
                </a:ext>
              </a:extLst>
            </p:cNvPr>
            <p:cNvSpPr/>
            <p:nvPr/>
          </p:nvSpPr>
          <p:spPr bwMode="auto">
            <a:xfrm>
              <a:off x="3450211" y="5964705"/>
              <a:ext cx="275133" cy="71289"/>
            </a:xfrm>
            <a:prstGeom prst="roundRect">
              <a:avLst/>
            </a:prstGeom>
            <a:solidFill>
              <a:srgbClr val="000000">
                <a:lumMod val="50000"/>
                <a:lumOff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5" name="四角形: 角を丸くする 314">
              <a:extLst>
                <a:ext uri="{FF2B5EF4-FFF2-40B4-BE49-F238E27FC236}">
                  <a16:creationId xmlns:a16="http://schemas.microsoft.com/office/drawing/2014/main" id="{5B972FBA-C150-467D-8FA5-ADDD0D6EA830}"/>
                </a:ext>
              </a:extLst>
            </p:cNvPr>
            <p:cNvSpPr/>
            <p:nvPr/>
          </p:nvSpPr>
          <p:spPr bwMode="auto">
            <a:xfrm>
              <a:off x="4074256" y="5507505"/>
              <a:ext cx="275133" cy="71289"/>
            </a:xfrm>
            <a:prstGeom prst="roundRect">
              <a:avLst/>
            </a:prstGeom>
            <a:solidFill>
              <a:srgbClr val="000000">
                <a:lumMod val="50000"/>
                <a:lumOff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6" name="四角形: 上の 2 つの角を丸める 315">
              <a:extLst>
                <a:ext uri="{FF2B5EF4-FFF2-40B4-BE49-F238E27FC236}">
                  <a16:creationId xmlns:a16="http://schemas.microsoft.com/office/drawing/2014/main" id="{20FC51D1-3563-4F78-AC3A-8AFBD3B8222E}"/>
                </a:ext>
              </a:extLst>
            </p:cNvPr>
            <p:cNvSpPr/>
            <p:nvPr/>
          </p:nvSpPr>
          <p:spPr bwMode="auto">
            <a:xfrm>
              <a:off x="3870261" y="4862180"/>
              <a:ext cx="56405" cy="350360"/>
            </a:xfrm>
            <a:prstGeom prst="round2SameRect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7" name="四角形: 上の 2 つの角を丸める 316">
              <a:extLst>
                <a:ext uri="{FF2B5EF4-FFF2-40B4-BE49-F238E27FC236}">
                  <a16:creationId xmlns:a16="http://schemas.microsoft.com/office/drawing/2014/main" id="{C4C36FD8-9460-42FC-99F7-75DA1F0C8D98}"/>
                </a:ext>
              </a:extLst>
            </p:cNvPr>
            <p:cNvSpPr/>
            <p:nvPr/>
          </p:nvSpPr>
          <p:spPr bwMode="auto">
            <a:xfrm>
              <a:off x="3603569" y="4178514"/>
              <a:ext cx="587432" cy="633395"/>
            </a:xfrm>
            <a:prstGeom prst="round2SameRect">
              <a:avLst>
                <a:gd name="adj1" fmla="val 23685"/>
                <a:gd name="adj2" fmla="val 0"/>
              </a:avLst>
            </a:pr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8" name="四角形: 上の 2 つの角を丸める 317">
              <a:extLst>
                <a:ext uri="{FF2B5EF4-FFF2-40B4-BE49-F238E27FC236}">
                  <a16:creationId xmlns:a16="http://schemas.microsoft.com/office/drawing/2014/main" id="{C5400C42-24C9-4C55-9B73-FE2DCC8E8279}"/>
                </a:ext>
              </a:extLst>
            </p:cNvPr>
            <p:cNvSpPr/>
            <p:nvPr/>
          </p:nvSpPr>
          <p:spPr bwMode="auto">
            <a:xfrm rot="20700000">
              <a:off x="3999786" y="4888664"/>
              <a:ext cx="273000" cy="519164"/>
            </a:xfrm>
            <a:prstGeom prst="round2SameRect">
              <a:avLst>
                <a:gd name="adj1" fmla="val 34711"/>
                <a:gd name="adj2" fmla="val 0"/>
              </a:avLst>
            </a:prstGeom>
            <a:solidFill>
              <a:srgbClr val="FFFFFF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9" name="フリーフォーム: 図形 318">
              <a:extLst>
                <a:ext uri="{FF2B5EF4-FFF2-40B4-BE49-F238E27FC236}">
                  <a16:creationId xmlns:a16="http://schemas.microsoft.com/office/drawing/2014/main" id="{CA4E7F49-CFCA-440A-861D-8FBDD627A2AC}"/>
                </a:ext>
              </a:extLst>
            </p:cNvPr>
            <p:cNvSpPr/>
            <p:nvPr/>
          </p:nvSpPr>
          <p:spPr bwMode="auto">
            <a:xfrm rot="856349">
              <a:off x="3498683" y="4223148"/>
              <a:ext cx="296123" cy="810985"/>
            </a:xfrm>
            <a:custGeom>
              <a:avLst/>
              <a:gdLst>
                <a:gd name="connsiteX0" fmla="*/ 85722 w 296123"/>
                <a:gd name="connsiteY0" fmla="*/ 0 h 810985"/>
                <a:gd name="connsiteX1" fmla="*/ 169978 w 296123"/>
                <a:gd name="connsiteY1" fmla="*/ 84256 h 810985"/>
                <a:gd name="connsiteX2" fmla="*/ 169978 w 296123"/>
                <a:gd name="connsiteY2" fmla="*/ 437335 h 810985"/>
                <a:gd name="connsiteX3" fmla="*/ 296123 w 296123"/>
                <a:gd name="connsiteY3" fmla="*/ 747501 h 810985"/>
                <a:gd name="connsiteX4" fmla="*/ 140027 w 296123"/>
                <a:gd name="connsiteY4" fmla="*/ 810985 h 810985"/>
                <a:gd name="connsiteX5" fmla="*/ 6230 w 296123"/>
                <a:gd name="connsiteY5" fmla="*/ 482005 h 810985"/>
                <a:gd name="connsiteX6" fmla="*/ 8 w 296123"/>
                <a:gd name="connsiteY6" fmla="*/ 449130 h 810985"/>
                <a:gd name="connsiteX7" fmla="*/ 1697 w 296123"/>
                <a:gd name="connsiteY7" fmla="*/ 441084 h 810985"/>
                <a:gd name="connsiteX8" fmla="*/ 1466 w 296123"/>
                <a:gd name="connsiteY8" fmla="*/ 439940 h 810985"/>
                <a:gd name="connsiteX9" fmla="*/ 1466 w 296123"/>
                <a:gd name="connsiteY9" fmla="*/ 84256 h 810985"/>
                <a:gd name="connsiteX10" fmla="*/ 85722 w 296123"/>
                <a:gd name="connsiteY10" fmla="*/ 0 h 810985"/>
                <a:gd name="connsiteX0" fmla="*/ 169978 w 296123"/>
                <a:gd name="connsiteY0" fmla="*/ 84256 h 810985"/>
                <a:gd name="connsiteX1" fmla="*/ 169978 w 296123"/>
                <a:gd name="connsiteY1" fmla="*/ 437335 h 810985"/>
                <a:gd name="connsiteX2" fmla="*/ 296123 w 296123"/>
                <a:gd name="connsiteY2" fmla="*/ 747501 h 810985"/>
                <a:gd name="connsiteX3" fmla="*/ 140027 w 296123"/>
                <a:gd name="connsiteY3" fmla="*/ 810985 h 810985"/>
                <a:gd name="connsiteX4" fmla="*/ 6230 w 296123"/>
                <a:gd name="connsiteY4" fmla="*/ 482005 h 810985"/>
                <a:gd name="connsiteX5" fmla="*/ 8 w 296123"/>
                <a:gd name="connsiteY5" fmla="*/ 449130 h 810985"/>
                <a:gd name="connsiteX6" fmla="*/ 1697 w 296123"/>
                <a:gd name="connsiteY6" fmla="*/ 441084 h 810985"/>
                <a:gd name="connsiteX7" fmla="*/ 1466 w 296123"/>
                <a:gd name="connsiteY7" fmla="*/ 439940 h 810985"/>
                <a:gd name="connsiteX8" fmla="*/ 1466 w 296123"/>
                <a:gd name="connsiteY8" fmla="*/ 84256 h 810985"/>
                <a:gd name="connsiteX9" fmla="*/ 85722 w 296123"/>
                <a:gd name="connsiteY9" fmla="*/ 0 h 810985"/>
                <a:gd name="connsiteX10" fmla="*/ 261418 w 296123"/>
                <a:gd name="connsiteY10" fmla="*/ 175696 h 810985"/>
                <a:gd name="connsiteX0" fmla="*/ 169978 w 296123"/>
                <a:gd name="connsiteY0" fmla="*/ 84256 h 810985"/>
                <a:gd name="connsiteX1" fmla="*/ 169978 w 296123"/>
                <a:gd name="connsiteY1" fmla="*/ 437335 h 810985"/>
                <a:gd name="connsiteX2" fmla="*/ 296123 w 296123"/>
                <a:gd name="connsiteY2" fmla="*/ 747501 h 810985"/>
                <a:gd name="connsiteX3" fmla="*/ 140027 w 296123"/>
                <a:gd name="connsiteY3" fmla="*/ 810985 h 810985"/>
                <a:gd name="connsiteX4" fmla="*/ 6230 w 296123"/>
                <a:gd name="connsiteY4" fmla="*/ 482005 h 810985"/>
                <a:gd name="connsiteX5" fmla="*/ 8 w 296123"/>
                <a:gd name="connsiteY5" fmla="*/ 449130 h 810985"/>
                <a:gd name="connsiteX6" fmla="*/ 1697 w 296123"/>
                <a:gd name="connsiteY6" fmla="*/ 441084 h 810985"/>
                <a:gd name="connsiteX7" fmla="*/ 1466 w 296123"/>
                <a:gd name="connsiteY7" fmla="*/ 439940 h 810985"/>
                <a:gd name="connsiteX8" fmla="*/ 1466 w 296123"/>
                <a:gd name="connsiteY8" fmla="*/ 84256 h 810985"/>
                <a:gd name="connsiteX9" fmla="*/ 85722 w 296123"/>
                <a:gd name="connsiteY9" fmla="*/ 0 h 81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6123" h="810985">
                  <a:moveTo>
                    <a:pt x="169978" y="84256"/>
                  </a:moveTo>
                  <a:lnTo>
                    <a:pt x="169978" y="437335"/>
                  </a:lnTo>
                  <a:lnTo>
                    <a:pt x="296123" y="747501"/>
                  </a:lnTo>
                  <a:lnTo>
                    <a:pt x="140027" y="810985"/>
                  </a:lnTo>
                  <a:lnTo>
                    <a:pt x="6230" y="482005"/>
                  </a:lnTo>
                  <a:cubicBezTo>
                    <a:pt x="1847" y="471229"/>
                    <a:pt x="-144" y="460074"/>
                    <a:pt x="8" y="449130"/>
                  </a:cubicBezTo>
                  <a:lnTo>
                    <a:pt x="1697" y="441084"/>
                  </a:lnTo>
                  <a:lnTo>
                    <a:pt x="1466" y="439940"/>
                  </a:lnTo>
                  <a:lnTo>
                    <a:pt x="1466" y="84256"/>
                  </a:lnTo>
                  <a:cubicBezTo>
                    <a:pt x="1466" y="37723"/>
                    <a:pt x="39189" y="0"/>
                    <a:pt x="85722" y="0"/>
                  </a:cubicBezTo>
                </a:path>
              </a:pathLst>
            </a:custGeom>
            <a:solidFill>
              <a:srgbClr val="00B0F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0" name="四角形: 上の 2 つの角を丸める 319">
              <a:extLst>
                <a:ext uri="{FF2B5EF4-FFF2-40B4-BE49-F238E27FC236}">
                  <a16:creationId xmlns:a16="http://schemas.microsoft.com/office/drawing/2014/main" id="{DC9211C3-60D4-4AB1-B399-076B618035FD}"/>
                </a:ext>
              </a:extLst>
            </p:cNvPr>
            <p:cNvSpPr/>
            <p:nvPr/>
          </p:nvSpPr>
          <p:spPr bwMode="auto">
            <a:xfrm rot="3600000">
              <a:off x="3541589" y="4962277"/>
              <a:ext cx="180226" cy="165991"/>
            </a:xfrm>
            <a:prstGeom prst="round2SameRect">
              <a:avLst>
                <a:gd name="adj1" fmla="val 26231"/>
                <a:gd name="adj2" fmla="val 42162"/>
              </a:avLst>
            </a:prstGeom>
            <a:solidFill>
              <a:srgbClr val="FFCC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1" name="フリーフォーム: 図形 320">
              <a:extLst>
                <a:ext uri="{FF2B5EF4-FFF2-40B4-BE49-F238E27FC236}">
                  <a16:creationId xmlns:a16="http://schemas.microsoft.com/office/drawing/2014/main" id="{6657186F-CB25-4C30-B246-7C12B7731E47}"/>
                </a:ext>
              </a:extLst>
            </p:cNvPr>
            <p:cNvSpPr/>
            <p:nvPr/>
          </p:nvSpPr>
          <p:spPr bwMode="auto">
            <a:xfrm rot="20743651" flipH="1">
              <a:off x="4028766" y="4223148"/>
              <a:ext cx="296123" cy="810985"/>
            </a:xfrm>
            <a:custGeom>
              <a:avLst/>
              <a:gdLst>
                <a:gd name="connsiteX0" fmla="*/ 85722 w 296123"/>
                <a:gd name="connsiteY0" fmla="*/ 0 h 810985"/>
                <a:gd name="connsiteX1" fmla="*/ 169978 w 296123"/>
                <a:gd name="connsiteY1" fmla="*/ 84256 h 810985"/>
                <a:gd name="connsiteX2" fmla="*/ 169978 w 296123"/>
                <a:gd name="connsiteY2" fmla="*/ 437335 h 810985"/>
                <a:gd name="connsiteX3" fmla="*/ 296123 w 296123"/>
                <a:gd name="connsiteY3" fmla="*/ 747501 h 810985"/>
                <a:gd name="connsiteX4" fmla="*/ 140027 w 296123"/>
                <a:gd name="connsiteY4" fmla="*/ 810985 h 810985"/>
                <a:gd name="connsiteX5" fmla="*/ 6230 w 296123"/>
                <a:gd name="connsiteY5" fmla="*/ 482005 h 810985"/>
                <a:gd name="connsiteX6" fmla="*/ 8 w 296123"/>
                <a:gd name="connsiteY6" fmla="*/ 449130 h 810985"/>
                <a:gd name="connsiteX7" fmla="*/ 1697 w 296123"/>
                <a:gd name="connsiteY7" fmla="*/ 441084 h 810985"/>
                <a:gd name="connsiteX8" fmla="*/ 1466 w 296123"/>
                <a:gd name="connsiteY8" fmla="*/ 439940 h 810985"/>
                <a:gd name="connsiteX9" fmla="*/ 1466 w 296123"/>
                <a:gd name="connsiteY9" fmla="*/ 84256 h 810985"/>
                <a:gd name="connsiteX10" fmla="*/ 85722 w 296123"/>
                <a:gd name="connsiteY10" fmla="*/ 0 h 810985"/>
                <a:gd name="connsiteX0" fmla="*/ 169978 w 296123"/>
                <a:gd name="connsiteY0" fmla="*/ 84256 h 810985"/>
                <a:gd name="connsiteX1" fmla="*/ 169978 w 296123"/>
                <a:gd name="connsiteY1" fmla="*/ 437335 h 810985"/>
                <a:gd name="connsiteX2" fmla="*/ 296123 w 296123"/>
                <a:gd name="connsiteY2" fmla="*/ 747501 h 810985"/>
                <a:gd name="connsiteX3" fmla="*/ 140027 w 296123"/>
                <a:gd name="connsiteY3" fmla="*/ 810985 h 810985"/>
                <a:gd name="connsiteX4" fmla="*/ 6230 w 296123"/>
                <a:gd name="connsiteY4" fmla="*/ 482005 h 810985"/>
                <a:gd name="connsiteX5" fmla="*/ 8 w 296123"/>
                <a:gd name="connsiteY5" fmla="*/ 449130 h 810985"/>
                <a:gd name="connsiteX6" fmla="*/ 1697 w 296123"/>
                <a:gd name="connsiteY6" fmla="*/ 441084 h 810985"/>
                <a:gd name="connsiteX7" fmla="*/ 1466 w 296123"/>
                <a:gd name="connsiteY7" fmla="*/ 439940 h 810985"/>
                <a:gd name="connsiteX8" fmla="*/ 1466 w 296123"/>
                <a:gd name="connsiteY8" fmla="*/ 84256 h 810985"/>
                <a:gd name="connsiteX9" fmla="*/ 85722 w 296123"/>
                <a:gd name="connsiteY9" fmla="*/ 0 h 810985"/>
                <a:gd name="connsiteX10" fmla="*/ 261418 w 296123"/>
                <a:gd name="connsiteY10" fmla="*/ 175696 h 810985"/>
                <a:gd name="connsiteX0" fmla="*/ 169978 w 296123"/>
                <a:gd name="connsiteY0" fmla="*/ 84256 h 810985"/>
                <a:gd name="connsiteX1" fmla="*/ 169978 w 296123"/>
                <a:gd name="connsiteY1" fmla="*/ 437335 h 810985"/>
                <a:gd name="connsiteX2" fmla="*/ 296123 w 296123"/>
                <a:gd name="connsiteY2" fmla="*/ 747501 h 810985"/>
                <a:gd name="connsiteX3" fmla="*/ 140027 w 296123"/>
                <a:gd name="connsiteY3" fmla="*/ 810985 h 810985"/>
                <a:gd name="connsiteX4" fmla="*/ 6230 w 296123"/>
                <a:gd name="connsiteY4" fmla="*/ 482005 h 810985"/>
                <a:gd name="connsiteX5" fmla="*/ 8 w 296123"/>
                <a:gd name="connsiteY5" fmla="*/ 449130 h 810985"/>
                <a:gd name="connsiteX6" fmla="*/ 1697 w 296123"/>
                <a:gd name="connsiteY6" fmla="*/ 441084 h 810985"/>
                <a:gd name="connsiteX7" fmla="*/ 1466 w 296123"/>
                <a:gd name="connsiteY7" fmla="*/ 439940 h 810985"/>
                <a:gd name="connsiteX8" fmla="*/ 1466 w 296123"/>
                <a:gd name="connsiteY8" fmla="*/ 84256 h 810985"/>
                <a:gd name="connsiteX9" fmla="*/ 85722 w 296123"/>
                <a:gd name="connsiteY9" fmla="*/ 0 h 81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6123" h="810985">
                  <a:moveTo>
                    <a:pt x="169978" y="84256"/>
                  </a:moveTo>
                  <a:lnTo>
                    <a:pt x="169978" y="437335"/>
                  </a:lnTo>
                  <a:lnTo>
                    <a:pt x="296123" y="747501"/>
                  </a:lnTo>
                  <a:lnTo>
                    <a:pt x="140027" y="810985"/>
                  </a:lnTo>
                  <a:lnTo>
                    <a:pt x="6230" y="482005"/>
                  </a:lnTo>
                  <a:cubicBezTo>
                    <a:pt x="1847" y="471229"/>
                    <a:pt x="-144" y="460074"/>
                    <a:pt x="8" y="449130"/>
                  </a:cubicBezTo>
                  <a:lnTo>
                    <a:pt x="1697" y="441084"/>
                  </a:lnTo>
                  <a:lnTo>
                    <a:pt x="1466" y="439940"/>
                  </a:lnTo>
                  <a:lnTo>
                    <a:pt x="1466" y="84256"/>
                  </a:lnTo>
                  <a:cubicBezTo>
                    <a:pt x="1466" y="37723"/>
                    <a:pt x="39189" y="0"/>
                    <a:pt x="85722" y="0"/>
                  </a:cubicBezTo>
                </a:path>
              </a:pathLst>
            </a:custGeom>
            <a:solidFill>
              <a:srgbClr val="00B0F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2" name="四角形: 上の 2 つの角を丸める 321">
              <a:extLst>
                <a:ext uri="{FF2B5EF4-FFF2-40B4-BE49-F238E27FC236}">
                  <a16:creationId xmlns:a16="http://schemas.microsoft.com/office/drawing/2014/main" id="{2D2E7022-E8AC-447D-B3E5-285030615D7D}"/>
                </a:ext>
              </a:extLst>
            </p:cNvPr>
            <p:cNvSpPr/>
            <p:nvPr/>
          </p:nvSpPr>
          <p:spPr bwMode="auto">
            <a:xfrm rot="18000000" flipH="1">
              <a:off x="4101757" y="4962277"/>
              <a:ext cx="180226" cy="165991"/>
            </a:xfrm>
            <a:prstGeom prst="round2SameRect">
              <a:avLst>
                <a:gd name="adj1" fmla="val 26231"/>
                <a:gd name="adj2" fmla="val 42162"/>
              </a:avLst>
            </a:prstGeom>
            <a:solidFill>
              <a:srgbClr val="FFCC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3" name="フリーフォーム: 図形 322">
              <a:extLst>
                <a:ext uri="{FF2B5EF4-FFF2-40B4-BE49-F238E27FC236}">
                  <a16:creationId xmlns:a16="http://schemas.microsoft.com/office/drawing/2014/main" id="{4A949995-3647-4976-839C-44ADDF73C7F6}"/>
                </a:ext>
              </a:extLst>
            </p:cNvPr>
            <p:cNvSpPr/>
            <p:nvPr/>
          </p:nvSpPr>
          <p:spPr bwMode="auto">
            <a:xfrm>
              <a:off x="3585076" y="4813067"/>
              <a:ext cx="624644" cy="272441"/>
            </a:xfrm>
            <a:custGeom>
              <a:avLst/>
              <a:gdLst>
                <a:gd name="connsiteX0" fmla="*/ 43241 w 624644"/>
                <a:gd name="connsiteY0" fmla="*/ 0 h 272441"/>
                <a:gd name="connsiteX1" fmla="*/ 48321 w 624644"/>
                <a:gd name="connsiteY1" fmla="*/ 2104 h 272441"/>
                <a:gd name="connsiteX2" fmla="*/ 576324 w 624644"/>
                <a:gd name="connsiteY2" fmla="*/ 2104 h 272441"/>
                <a:gd name="connsiteX3" fmla="*/ 581403 w 624644"/>
                <a:gd name="connsiteY3" fmla="*/ 0 h 272441"/>
                <a:gd name="connsiteX4" fmla="*/ 586483 w 624644"/>
                <a:gd name="connsiteY4" fmla="*/ 2104 h 272441"/>
                <a:gd name="connsiteX5" fmla="*/ 586915 w 624644"/>
                <a:gd name="connsiteY5" fmla="*/ 2104 h 272441"/>
                <a:gd name="connsiteX6" fmla="*/ 586915 w 624644"/>
                <a:gd name="connsiteY6" fmla="*/ 2283 h 272441"/>
                <a:gd name="connsiteX7" fmla="*/ 611979 w 624644"/>
                <a:gd name="connsiteY7" fmla="*/ 12665 h 272441"/>
                <a:gd name="connsiteX8" fmla="*/ 624644 w 624644"/>
                <a:gd name="connsiteY8" fmla="*/ 43241 h 272441"/>
                <a:gd name="connsiteX9" fmla="*/ 624644 w 624644"/>
                <a:gd name="connsiteY9" fmla="*/ 229200 h 272441"/>
                <a:gd name="connsiteX10" fmla="*/ 581403 w 624644"/>
                <a:gd name="connsiteY10" fmla="*/ 272441 h 272441"/>
                <a:gd name="connsiteX11" fmla="*/ 538162 w 624644"/>
                <a:gd name="connsiteY11" fmla="*/ 229200 h 272441"/>
                <a:gd name="connsiteX12" fmla="*/ 538162 w 624644"/>
                <a:gd name="connsiteY12" fmla="*/ 81723 h 272441"/>
                <a:gd name="connsiteX13" fmla="*/ 86482 w 624644"/>
                <a:gd name="connsiteY13" fmla="*/ 81723 h 272441"/>
                <a:gd name="connsiteX14" fmla="*/ 86482 w 624644"/>
                <a:gd name="connsiteY14" fmla="*/ 229200 h 272441"/>
                <a:gd name="connsiteX15" fmla="*/ 43241 w 624644"/>
                <a:gd name="connsiteY15" fmla="*/ 272441 h 272441"/>
                <a:gd name="connsiteX16" fmla="*/ 0 w 624644"/>
                <a:gd name="connsiteY16" fmla="*/ 229200 h 272441"/>
                <a:gd name="connsiteX17" fmla="*/ 0 w 624644"/>
                <a:gd name="connsiteY17" fmla="*/ 43241 h 272441"/>
                <a:gd name="connsiteX18" fmla="*/ 43241 w 624644"/>
                <a:gd name="connsiteY18" fmla="*/ 0 h 272441"/>
                <a:gd name="connsiteX0" fmla="*/ 43241 w 624644"/>
                <a:gd name="connsiteY0" fmla="*/ 0 h 272441"/>
                <a:gd name="connsiteX1" fmla="*/ 576324 w 624644"/>
                <a:gd name="connsiteY1" fmla="*/ 2104 h 272441"/>
                <a:gd name="connsiteX2" fmla="*/ 581403 w 624644"/>
                <a:gd name="connsiteY2" fmla="*/ 0 h 272441"/>
                <a:gd name="connsiteX3" fmla="*/ 586483 w 624644"/>
                <a:gd name="connsiteY3" fmla="*/ 2104 h 272441"/>
                <a:gd name="connsiteX4" fmla="*/ 586915 w 624644"/>
                <a:gd name="connsiteY4" fmla="*/ 2104 h 272441"/>
                <a:gd name="connsiteX5" fmla="*/ 586915 w 624644"/>
                <a:gd name="connsiteY5" fmla="*/ 2283 h 272441"/>
                <a:gd name="connsiteX6" fmla="*/ 611979 w 624644"/>
                <a:gd name="connsiteY6" fmla="*/ 12665 h 272441"/>
                <a:gd name="connsiteX7" fmla="*/ 624644 w 624644"/>
                <a:gd name="connsiteY7" fmla="*/ 43241 h 272441"/>
                <a:gd name="connsiteX8" fmla="*/ 624644 w 624644"/>
                <a:gd name="connsiteY8" fmla="*/ 229200 h 272441"/>
                <a:gd name="connsiteX9" fmla="*/ 581403 w 624644"/>
                <a:gd name="connsiteY9" fmla="*/ 272441 h 272441"/>
                <a:gd name="connsiteX10" fmla="*/ 538162 w 624644"/>
                <a:gd name="connsiteY10" fmla="*/ 229200 h 272441"/>
                <a:gd name="connsiteX11" fmla="*/ 538162 w 624644"/>
                <a:gd name="connsiteY11" fmla="*/ 81723 h 272441"/>
                <a:gd name="connsiteX12" fmla="*/ 86482 w 624644"/>
                <a:gd name="connsiteY12" fmla="*/ 81723 h 272441"/>
                <a:gd name="connsiteX13" fmla="*/ 86482 w 624644"/>
                <a:gd name="connsiteY13" fmla="*/ 229200 h 272441"/>
                <a:gd name="connsiteX14" fmla="*/ 43241 w 624644"/>
                <a:gd name="connsiteY14" fmla="*/ 272441 h 272441"/>
                <a:gd name="connsiteX15" fmla="*/ 0 w 624644"/>
                <a:gd name="connsiteY15" fmla="*/ 229200 h 272441"/>
                <a:gd name="connsiteX16" fmla="*/ 0 w 624644"/>
                <a:gd name="connsiteY16" fmla="*/ 43241 h 272441"/>
                <a:gd name="connsiteX17" fmla="*/ 43241 w 624644"/>
                <a:gd name="connsiteY17" fmla="*/ 0 h 272441"/>
                <a:gd name="connsiteX0" fmla="*/ 43241 w 624644"/>
                <a:gd name="connsiteY0" fmla="*/ 0 h 272441"/>
                <a:gd name="connsiteX1" fmla="*/ 576324 w 624644"/>
                <a:gd name="connsiteY1" fmla="*/ 2104 h 272441"/>
                <a:gd name="connsiteX2" fmla="*/ 586483 w 624644"/>
                <a:gd name="connsiteY2" fmla="*/ 2104 h 272441"/>
                <a:gd name="connsiteX3" fmla="*/ 586915 w 624644"/>
                <a:gd name="connsiteY3" fmla="*/ 2104 h 272441"/>
                <a:gd name="connsiteX4" fmla="*/ 586915 w 624644"/>
                <a:gd name="connsiteY4" fmla="*/ 2283 h 272441"/>
                <a:gd name="connsiteX5" fmla="*/ 611979 w 624644"/>
                <a:gd name="connsiteY5" fmla="*/ 12665 h 272441"/>
                <a:gd name="connsiteX6" fmla="*/ 624644 w 624644"/>
                <a:gd name="connsiteY6" fmla="*/ 43241 h 272441"/>
                <a:gd name="connsiteX7" fmla="*/ 624644 w 624644"/>
                <a:gd name="connsiteY7" fmla="*/ 229200 h 272441"/>
                <a:gd name="connsiteX8" fmla="*/ 581403 w 624644"/>
                <a:gd name="connsiteY8" fmla="*/ 272441 h 272441"/>
                <a:gd name="connsiteX9" fmla="*/ 538162 w 624644"/>
                <a:gd name="connsiteY9" fmla="*/ 229200 h 272441"/>
                <a:gd name="connsiteX10" fmla="*/ 538162 w 624644"/>
                <a:gd name="connsiteY10" fmla="*/ 81723 h 272441"/>
                <a:gd name="connsiteX11" fmla="*/ 86482 w 624644"/>
                <a:gd name="connsiteY11" fmla="*/ 81723 h 272441"/>
                <a:gd name="connsiteX12" fmla="*/ 86482 w 624644"/>
                <a:gd name="connsiteY12" fmla="*/ 229200 h 272441"/>
                <a:gd name="connsiteX13" fmla="*/ 43241 w 624644"/>
                <a:gd name="connsiteY13" fmla="*/ 272441 h 272441"/>
                <a:gd name="connsiteX14" fmla="*/ 0 w 624644"/>
                <a:gd name="connsiteY14" fmla="*/ 229200 h 272441"/>
                <a:gd name="connsiteX15" fmla="*/ 0 w 624644"/>
                <a:gd name="connsiteY15" fmla="*/ 43241 h 272441"/>
                <a:gd name="connsiteX16" fmla="*/ 43241 w 624644"/>
                <a:gd name="connsiteY16" fmla="*/ 0 h 272441"/>
                <a:gd name="connsiteX0" fmla="*/ 43241 w 624644"/>
                <a:gd name="connsiteY0" fmla="*/ 0 h 272441"/>
                <a:gd name="connsiteX1" fmla="*/ 586483 w 624644"/>
                <a:gd name="connsiteY1" fmla="*/ 2104 h 272441"/>
                <a:gd name="connsiteX2" fmla="*/ 586915 w 624644"/>
                <a:gd name="connsiteY2" fmla="*/ 2104 h 272441"/>
                <a:gd name="connsiteX3" fmla="*/ 586915 w 624644"/>
                <a:gd name="connsiteY3" fmla="*/ 2283 h 272441"/>
                <a:gd name="connsiteX4" fmla="*/ 611979 w 624644"/>
                <a:gd name="connsiteY4" fmla="*/ 12665 h 272441"/>
                <a:gd name="connsiteX5" fmla="*/ 624644 w 624644"/>
                <a:gd name="connsiteY5" fmla="*/ 43241 h 272441"/>
                <a:gd name="connsiteX6" fmla="*/ 624644 w 624644"/>
                <a:gd name="connsiteY6" fmla="*/ 229200 h 272441"/>
                <a:gd name="connsiteX7" fmla="*/ 581403 w 624644"/>
                <a:gd name="connsiteY7" fmla="*/ 272441 h 272441"/>
                <a:gd name="connsiteX8" fmla="*/ 538162 w 624644"/>
                <a:gd name="connsiteY8" fmla="*/ 229200 h 272441"/>
                <a:gd name="connsiteX9" fmla="*/ 538162 w 624644"/>
                <a:gd name="connsiteY9" fmla="*/ 81723 h 272441"/>
                <a:gd name="connsiteX10" fmla="*/ 86482 w 624644"/>
                <a:gd name="connsiteY10" fmla="*/ 81723 h 272441"/>
                <a:gd name="connsiteX11" fmla="*/ 86482 w 624644"/>
                <a:gd name="connsiteY11" fmla="*/ 229200 h 272441"/>
                <a:gd name="connsiteX12" fmla="*/ 43241 w 624644"/>
                <a:gd name="connsiteY12" fmla="*/ 272441 h 272441"/>
                <a:gd name="connsiteX13" fmla="*/ 0 w 624644"/>
                <a:gd name="connsiteY13" fmla="*/ 229200 h 272441"/>
                <a:gd name="connsiteX14" fmla="*/ 0 w 624644"/>
                <a:gd name="connsiteY14" fmla="*/ 43241 h 272441"/>
                <a:gd name="connsiteX15" fmla="*/ 43241 w 624644"/>
                <a:gd name="connsiteY15" fmla="*/ 0 h 272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24644" h="272441">
                  <a:moveTo>
                    <a:pt x="43241" y="0"/>
                  </a:moveTo>
                  <a:lnTo>
                    <a:pt x="586483" y="2104"/>
                  </a:lnTo>
                  <a:lnTo>
                    <a:pt x="586915" y="2104"/>
                  </a:lnTo>
                  <a:lnTo>
                    <a:pt x="586915" y="2283"/>
                  </a:lnTo>
                  <a:lnTo>
                    <a:pt x="611979" y="12665"/>
                  </a:lnTo>
                  <a:cubicBezTo>
                    <a:pt x="619804" y="20491"/>
                    <a:pt x="624644" y="31301"/>
                    <a:pt x="624644" y="43241"/>
                  </a:cubicBezTo>
                  <a:lnTo>
                    <a:pt x="624644" y="229200"/>
                  </a:lnTo>
                  <a:cubicBezTo>
                    <a:pt x="624644" y="253081"/>
                    <a:pt x="605284" y="272441"/>
                    <a:pt x="581403" y="272441"/>
                  </a:cubicBezTo>
                  <a:cubicBezTo>
                    <a:pt x="557522" y="272441"/>
                    <a:pt x="538162" y="253081"/>
                    <a:pt x="538162" y="229200"/>
                  </a:cubicBezTo>
                  <a:lnTo>
                    <a:pt x="538162" y="81723"/>
                  </a:lnTo>
                  <a:lnTo>
                    <a:pt x="86482" y="81723"/>
                  </a:lnTo>
                  <a:lnTo>
                    <a:pt x="86482" y="229200"/>
                  </a:lnTo>
                  <a:cubicBezTo>
                    <a:pt x="86482" y="253081"/>
                    <a:pt x="67122" y="272441"/>
                    <a:pt x="43241" y="272441"/>
                  </a:cubicBezTo>
                  <a:cubicBezTo>
                    <a:pt x="19360" y="272441"/>
                    <a:pt x="0" y="253081"/>
                    <a:pt x="0" y="229200"/>
                  </a:cubicBezTo>
                  <a:lnTo>
                    <a:pt x="0" y="43241"/>
                  </a:lnTo>
                  <a:cubicBezTo>
                    <a:pt x="0" y="19360"/>
                    <a:pt x="19360" y="0"/>
                    <a:pt x="43241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4" name="四角形: 上の 2 つの角を丸める 323">
              <a:extLst>
                <a:ext uri="{FF2B5EF4-FFF2-40B4-BE49-F238E27FC236}">
                  <a16:creationId xmlns:a16="http://schemas.microsoft.com/office/drawing/2014/main" id="{E33AA02E-C2A1-4306-AA7E-92F260D57870}"/>
                </a:ext>
              </a:extLst>
            </p:cNvPr>
            <p:cNvSpPr/>
            <p:nvPr/>
          </p:nvSpPr>
          <p:spPr bwMode="auto">
            <a:xfrm>
              <a:off x="4082558" y="5352615"/>
              <a:ext cx="260222" cy="155157"/>
            </a:xfrm>
            <a:prstGeom prst="round2SameRect">
              <a:avLst>
                <a:gd name="adj1" fmla="val 49408"/>
                <a:gd name="adj2" fmla="val 24556"/>
              </a:avLst>
            </a:pr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5" name="四角形: 上の 2 つの角を丸める 324">
              <a:extLst>
                <a:ext uri="{FF2B5EF4-FFF2-40B4-BE49-F238E27FC236}">
                  <a16:creationId xmlns:a16="http://schemas.microsoft.com/office/drawing/2014/main" id="{F83CBAF1-05B3-4063-9D17-9EF65AC75B88}"/>
                </a:ext>
              </a:extLst>
            </p:cNvPr>
            <p:cNvSpPr/>
            <p:nvPr/>
          </p:nvSpPr>
          <p:spPr bwMode="auto">
            <a:xfrm>
              <a:off x="3860721" y="5045869"/>
              <a:ext cx="75486" cy="292546"/>
            </a:xfrm>
            <a:prstGeom prst="round2SameRect">
              <a:avLst/>
            </a:pr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6" name="四角形: 角を丸くする 325">
              <a:extLst>
                <a:ext uri="{FF2B5EF4-FFF2-40B4-BE49-F238E27FC236}">
                  <a16:creationId xmlns:a16="http://schemas.microsoft.com/office/drawing/2014/main" id="{AEC25197-7FA4-48E6-8BC5-F340CBFD814C}"/>
                </a:ext>
              </a:extLst>
            </p:cNvPr>
            <p:cNvSpPr/>
            <p:nvPr/>
          </p:nvSpPr>
          <p:spPr bwMode="auto">
            <a:xfrm>
              <a:off x="3861165" y="5184195"/>
              <a:ext cx="80097" cy="103511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7" name="四角形: 上の 2 つの角を丸める 326">
              <a:extLst>
                <a:ext uri="{FF2B5EF4-FFF2-40B4-BE49-F238E27FC236}">
                  <a16:creationId xmlns:a16="http://schemas.microsoft.com/office/drawing/2014/main" id="{B1AEE844-97DD-46DE-8BE0-349EAB325CE4}"/>
                </a:ext>
              </a:extLst>
            </p:cNvPr>
            <p:cNvSpPr/>
            <p:nvPr/>
          </p:nvSpPr>
          <p:spPr bwMode="auto">
            <a:xfrm rot="20990500">
              <a:off x="3622059" y="4204888"/>
              <a:ext cx="93100" cy="486719"/>
            </a:xfrm>
            <a:prstGeom prst="round2SameRect">
              <a:avLst>
                <a:gd name="adj1" fmla="val 16667"/>
                <a:gd name="adj2" fmla="val 25856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8" name="四角形: 上の 2 つの角を丸める 327">
              <a:extLst>
                <a:ext uri="{FF2B5EF4-FFF2-40B4-BE49-F238E27FC236}">
                  <a16:creationId xmlns:a16="http://schemas.microsoft.com/office/drawing/2014/main" id="{3BA0707B-2349-4999-BAA8-5211CC5F1ED2}"/>
                </a:ext>
              </a:extLst>
            </p:cNvPr>
            <p:cNvSpPr/>
            <p:nvPr/>
          </p:nvSpPr>
          <p:spPr bwMode="auto">
            <a:xfrm rot="525274">
              <a:off x="4096389" y="4201711"/>
              <a:ext cx="93100" cy="486719"/>
            </a:xfrm>
            <a:prstGeom prst="round2SameRect">
              <a:avLst>
                <a:gd name="adj1" fmla="val 16667"/>
                <a:gd name="adj2" fmla="val 25856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9" name="楕円 328">
              <a:extLst>
                <a:ext uri="{FF2B5EF4-FFF2-40B4-BE49-F238E27FC236}">
                  <a16:creationId xmlns:a16="http://schemas.microsoft.com/office/drawing/2014/main" id="{967F411E-C9B1-4F28-A45D-C6292448F7CA}"/>
                </a:ext>
              </a:extLst>
            </p:cNvPr>
            <p:cNvSpPr/>
            <p:nvPr/>
          </p:nvSpPr>
          <p:spPr bwMode="auto">
            <a:xfrm>
              <a:off x="3617574" y="3780789"/>
              <a:ext cx="587798" cy="587796"/>
            </a:xfrm>
            <a:prstGeom prst="ellipse">
              <a:avLst/>
            </a:prstGeom>
            <a:solidFill>
              <a:srgbClr val="BBE0E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30" name="グループ化 329">
              <a:extLst>
                <a:ext uri="{FF2B5EF4-FFF2-40B4-BE49-F238E27FC236}">
                  <a16:creationId xmlns:a16="http://schemas.microsoft.com/office/drawing/2014/main" id="{E9BC9F7D-934E-48FA-A088-5D9E81BF624D}"/>
                </a:ext>
              </a:extLst>
            </p:cNvPr>
            <p:cNvGrpSpPr/>
            <p:nvPr/>
          </p:nvGrpSpPr>
          <p:grpSpPr>
            <a:xfrm>
              <a:off x="3542399" y="3717958"/>
              <a:ext cx="734566" cy="712843"/>
              <a:chOff x="3824388" y="1818921"/>
              <a:chExt cx="1377343" cy="1336612"/>
            </a:xfrm>
          </p:grpSpPr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156296C7-136B-4006-9EC2-AB68B67C9FCA}"/>
                  </a:ext>
                </a:extLst>
              </p:cNvPr>
              <p:cNvSpPr/>
              <p:nvPr/>
            </p:nvSpPr>
            <p:spPr bwMode="auto">
              <a:xfrm rot="274029">
                <a:off x="3824388" y="2350737"/>
                <a:ext cx="239044" cy="327462"/>
              </a:xfrm>
              <a:custGeom>
                <a:avLst/>
                <a:gdLst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188979 w 255154"/>
                  <a:gd name="connsiteY4" fmla="*/ 175170 h 360040"/>
                  <a:gd name="connsiteX5" fmla="*/ 235115 w 255154"/>
                  <a:gd name="connsiteY5" fmla="*/ 302464 h 360040"/>
                  <a:gd name="connsiteX6" fmla="*/ 255154 w 255154"/>
                  <a:gd name="connsiteY6" fmla="*/ 317905 h 360040"/>
                  <a:gd name="connsiteX7" fmla="*/ 218831 w 255154"/>
                  <a:gd name="connsiteY7" fmla="*/ 345893 h 360040"/>
                  <a:gd name="connsiteX8" fmla="*/ 157518 w 255154"/>
                  <a:gd name="connsiteY8" fmla="*/ 360040 h 360040"/>
                  <a:gd name="connsiteX9" fmla="*/ 0 w 255154"/>
                  <a:gd name="connsiteY9" fmla="*/ 180020 h 360040"/>
                  <a:gd name="connsiteX10" fmla="*/ 157518 w 255154"/>
                  <a:gd name="connsiteY10" fmla="*/ 0 h 360040"/>
                  <a:gd name="connsiteX11" fmla="*/ 189263 w 255154"/>
                  <a:gd name="connsiteY11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235115 w 255154"/>
                  <a:gd name="connsiteY4" fmla="*/ 302464 h 360040"/>
                  <a:gd name="connsiteX5" fmla="*/ 255154 w 255154"/>
                  <a:gd name="connsiteY5" fmla="*/ 317905 h 360040"/>
                  <a:gd name="connsiteX6" fmla="*/ 218831 w 255154"/>
                  <a:gd name="connsiteY6" fmla="*/ 345893 h 360040"/>
                  <a:gd name="connsiteX7" fmla="*/ 157518 w 255154"/>
                  <a:gd name="connsiteY7" fmla="*/ 360040 h 360040"/>
                  <a:gd name="connsiteX8" fmla="*/ 0 w 255154"/>
                  <a:gd name="connsiteY8" fmla="*/ 180020 h 360040"/>
                  <a:gd name="connsiteX9" fmla="*/ 157518 w 255154"/>
                  <a:gd name="connsiteY9" fmla="*/ 0 h 360040"/>
                  <a:gd name="connsiteX10" fmla="*/ 189263 w 255154"/>
                  <a:gd name="connsiteY10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302464 h 360040"/>
                  <a:gd name="connsiteX4" fmla="*/ 255154 w 255154"/>
                  <a:gd name="connsiteY4" fmla="*/ 317905 h 360040"/>
                  <a:gd name="connsiteX5" fmla="*/ 218831 w 255154"/>
                  <a:gd name="connsiteY5" fmla="*/ 345893 h 360040"/>
                  <a:gd name="connsiteX6" fmla="*/ 157518 w 255154"/>
                  <a:gd name="connsiteY6" fmla="*/ 360040 h 360040"/>
                  <a:gd name="connsiteX7" fmla="*/ 0 w 255154"/>
                  <a:gd name="connsiteY7" fmla="*/ 180020 h 360040"/>
                  <a:gd name="connsiteX8" fmla="*/ 157518 w 255154"/>
                  <a:gd name="connsiteY8" fmla="*/ 0 h 360040"/>
                  <a:gd name="connsiteX9" fmla="*/ 189263 w 255154"/>
                  <a:gd name="connsiteY9" fmla="*/ 3657 h 360040"/>
                  <a:gd name="connsiteX0" fmla="*/ 248860 w 340300"/>
                  <a:gd name="connsiteY0" fmla="*/ 37286 h 360040"/>
                  <a:gd name="connsiteX1" fmla="*/ 235115 w 340300"/>
                  <a:gd name="connsiteY1" fmla="*/ 302464 h 360040"/>
                  <a:gd name="connsiteX2" fmla="*/ 255154 w 340300"/>
                  <a:gd name="connsiteY2" fmla="*/ 317905 h 360040"/>
                  <a:gd name="connsiteX3" fmla="*/ 218831 w 340300"/>
                  <a:gd name="connsiteY3" fmla="*/ 345893 h 360040"/>
                  <a:gd name="connsiteX4" fmla="*/ 157518 w 340300"/>
                  <a:gd name="connsiteY4" fmla="*/ 360040 h 360040"/>
                  <a:gd name="connsiteX5" fmla="*/ 0 w 340300"/>
                  <a:gd name="connsiteY5" fmla="*/ 180020 h 360040"/>
                  <a:gd name="connsiteX6" fmla="*/ 157518 w 340300"/>
                  <a:gd name="connsiteY6" fmla="*/ 0 h 360040"/>
                  <a:gd name="connsiteX7" fmla="*/ 189263 w 340300"/>
                  <a:gd name="connsiteY7" fmla="*/ 3657 h 360040"/>
                  <a:gd name="connsiteX8" fmla="*/ 218831 w 340300"/>
                  <a:gd name="connsiteY8" fmla="*/ 14147 h 360040"/>
                  <a:gd name="connsiteX9" fmla="*/ 340300 w 340300"/>
                  <a:gd name="connsiteY9" fmla="*/ 128726 h 360040"/>
                  <a:gd name="connsiteX0" fmla="*/ 248860 w 476054"/>
                  <a:gd name="connsiteY0" fmla="*/ 54372 h 377126"/>
                  <a:gd name="connsiteX1" fmla="*/ 235115 w 476054"/>
                  <a:gd name="connsiteY1" fmla="*/ 319550 h 377126"/>
                  <a:gd name="connsiteX2" fmla="*/ 255154 w 476054"/>
                  <a:gd name="connsiteY2" fmla="*/ 334991 h 377126"/>
                  <a:gd name="connsiteX3" fmla="*/ 218831 w 476054"/>
                  <a:gd name="connsiteY3" fmla="*/ 362979 h 377126"/>
                  <a:gd name="connsiteX4" fmla="*/ 157518 w 476054"/>
                  <a:gd name="connsiteY4" fmla="*/ 377126 h 377126"/>
                  <a:gd name="connsiteX5" fmla="*/ 0 w 476054"/>
                  <a:gd name="connsiteY5" fmla="*/ 197106 h 377126"/>
                  <a:gd name="connsiteX6" fmla="*/ 157518 w 476054"/>
                  <a:gd name="connsiteY6" fmla="*/ 17086 h 377126"/>
                  <a:gd name="connsiteX7" fmla="*/ 189263 w 476054"/>
                  <a:gd name="connsiteY7" fmla="*/ 20743 h 377126"/>
                  <a:gd name="connsiteX8" fmla="*/ 475560 w 476054"/>
                  <a:gd name="connsiteY8" fmla="*/ 283695 h 377126"/>
                  <a:gd name="connsiteX9" fmla="*/ 340300 w 476054"/>
                  <a:gd name="connsiteY9" fmla="*/ 145812 h 377126"/>
                  <a:gd name="connsiteX0" fmla="*/ 248860 w 340300"/>
                  <a:gd name="connsiteY0" fmla="*/ 44215 h 366969"/>
                  <a:gd name="connsiteX1" fmla="*/ 235115 w 340300"/>
                  <a:gd name="connsiteY1" fmla="*/ 309393 h 366969"/>
                  <a:gd name="connsiteX2" fmla="*/ 255154 w 340300"/>
                  <a:gd name="connsiteY2" fmla="*/ 324834 h 366969"/>
                  <a:gd name="connsiteX3" fmla="*/ 218831 w 340300"/>
                  <a:gd name="connsiteY3" fmla="*/ 352822 h 366969"/>
                  <a:gd name="connsiteX4" fmla="*/ 157518 w 340300"/>
                  <a:gd name="connsiteY4" fmla="*/ 366969 h 366969"/>
                  <a:gd name="connsiteX5" fmla="*/ 0 w 340300"/>
                  <a:gd name="connsiteY5" fmla="*/ 186949 h 366969"/>
                  <a:gd name="connsiteX6" fmla="*/ 157518 w 340300"/>
                  <a:gd name="connsiteY6" fmla="*/ 6929 h 366969"/>
                  <a:gd name="connsiteX7" fmla="*/ 189263 w 340300"/>
                  <a:gd name="connsiteY7" fmla="*/ 10586 h 366969"/>
                  <a:gd name="connsiteX8" fmla="*/ 340300 w 340300"/>
                  <a:gd name="connsiteY8" fmla="*/ 135655 h 366969"/>
                  <a:gd name="connsiteX0" fmla="*/ 235115 w 340300"/>
                  <a:gd name="connsiteY0" fmla="*/ 309393 h 366969"/>
                  <a:gd name="connsiteX1" fmla="*/ 255154 w 340300"/>
                  <a:gd name="connsiteY1" fmla="*/ 324834 h 366969"/>
                  <a:gd name="connsiteX2" fmla="*/ 218831 w 340300"/>
                  <a:gd name="connsiteY2" fmla="*/ 352822 h 366969"/>
                  <a:gd name="connsiteX3" fmla="*/ 157518 w 340300"/>
                  <a:gd name="connsiteY3" fmla="*/ 366969 h 366969"/>
                  <a:gd name="connsiteX4" fmla="*/ 0 w 340300"/>
                  <a:gd name="connsiteY4" fmla="*/ 186949 h 366969"/>
                  <a:gd name="connsiteX5" fmla="*/ 157518 w 340300"/>
                  <a:gd name="connsiteY5" fmla="*/ 6929 h 366969"/>
                  <a:gd name="connsiteX6" fmla="*/ 189263 w 340300"/>
                  <a:gd name="connsiteY6" fmla="*/ 10586 h 366969"/>
                  <a:gd name="connsiteX7" fmla="*/ 340300 w 340300"/>
                  <a:gd name="connsiteY7" fmla="*/ 135655 h 366969"/>
                  <a:gd name="connsiteX0" fmla="*/ 235115 w 255154"/>
                  <a:gd name="connsiteY0" fmla="*/ 309393 h 366969"/>
                  <a:gd name="connsiteX1" fmla="*/ 255154 w 255154"/>
                  <a:gd name="connsiteY1" fmla="*/ 324834 h 366969"/>
                  <a:gd name="connsiteX2" fmla="*/ 218831 w 255154"/>
                  <a:gd name="connsiteY2" fmla="*/ 352822 h 366969"/>
                  <a:gd name="connsiteX3" fmla="*/ 157518 w 255154"/>
                  <a:gd name="connsiteY3" fmla="*/ 366969 h 366969"/>
                  <a:gd name="connsiteX4" fmla="*/ 0 w 255154"/>
                  <a:gd name="connsiteY4" fmla="*/ 186949 h 366969"/>
                  <a:gd name="connsiteX5" fmla="*/ 157518 w 255154"/>
                  <a:gd name="connsiteY5" fmla="*/ 6929 h 366969"/>
                  <a:gd name="connsiteX6" fmla="*/ 189263 w 255154"/>
                  <a:gd name="connsiteY6" fmla="*/ 10586 h 366969"/>
                  <a:gd name="connsiteX0" fmla="*/ 255154 w 255154"/>
                  <a:gd name="connsiteY0" fmla="*/ 324834 h 366969"/>
                  <a:gd name="connsiteX1" fmla="*/ 218831 w 255154"/>
                  <a:gd name="connsiteY1" fmla="*/ 352822 h 366969"/>
                  <a:gd name="connsiteX2" fmla="*/ 157518 w 255154"/>
                  <a:gd name="connsiteY2" fmla="*/ 366969 h 366969"/>
                  <a:gd name="connsiteX3" fmla="*/ 0 w 255154"/>
                  <a:gd name="connsiteY3" fmla="*/ 186949 h 366969"/>
                  <a:gd name="connsiteX4" fmla="*/ 157518 w 255154"/>
                  <a:gd name="connsiteY4" fmla="*/ 6929 h 366969"/>
                  <a:gd name="connsiteX5" fmla="*/ 189263 w 255154"/>
                  <a:gd name="connsiteY5" fmla="*/ 10586 h 366969"/>
                  <a:gd name="connsiteX0" fmla="*/ 255154 w 255154"/>
                  <a:gd name="connsiteY0" fmla="*/ 317905 h 360040"/>
                  <a:gd name="connsiteX1" fmla="*/ 218831 w 255154"/>
                  <a:gd name="connsiteY1" fmla="*/ 345893 h 360040"/>
                  <a:gd name="connsiteX2" fmla="*/ 157518 w 255154"/>
                  <a:gd name="connsiteY2" fmla="*/ 360040 h 360040"/>
                  <a:gd name="connsiteX3" fmla="*/ 0 w 255154"/>
                  <a:gd name="connsiteY3" fmla="*/ 180020 h 360040"/>
                  <a:gd name="connsiteX4" fmla="*/ 157518 w 255154"/>
                  <a:gd name="connsiteY4" fmla="*/ 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5154" h="360040">
                    <a:moveTo>
                      <a:pt x="255154" y="317905"/>
                    </a:moveTo>
                    <a:lnTo>
                      <a:pt x="218831" y="345893"/>
                    </a:lnTo>
                    <a:cubicBezTo>
                      <a:pt x="199986" y="355003"/>
                      <a:pt x="179267" y="360040"/>
                      <a:pt x="157518" y="360040"/>
                    </a:cubicBezTo>
                    <a:cubicBezTo>
                      <a:pt x="70523" y="360040"/>
                      <a:pt x="0" y="279442"/>
                      <a:pt x="0" y="180020"/>
                    </a:cubicBezTo>
                    <a:cubicBezTo>
                      <a:pt x="0" y="80598"/>
                      <a:pt x="70523" y="0"/>
                      <a:pt x="157518" y="0"/>
                    </a:cubicBezTo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4EEA55FC-D52C-4712-BD3B-A60E11AD1E89}"/>
                  </a:ext>
                </a:extLst>
              </p:cNvPr>
              <p:cNvSpPr/>
              <p:nvPr/>
            </p:nvSpPr>
            <p:spPr bwMode="auto">
              <a:xfrm rot="21325971" flipH="1">
                <a:off x="4962687" y="2350737"/>
                <a:ext cx="239044" cy="327462"/>
              </a:xfrm>
              <a:custGeom>
                <a:avLst/>
                <a:gdLst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188979 w 255154"/>
                  <a:gd name="connsiteY4" fmla="*/ 175170 h 360040"/>
                  <a:gd name="connsiteX5" fmla="*/ 235115 w 255154"/>
                  <a:gd name="connsiteY5" fmla="*/ 302464 h 360040"/>
                  <a:gd name="connsiteX6" fmla="*/ 255154 w 255154"/>
                  <a:gd name="connsiteY6" fmla="*/ 317905 h 360040"/>
                  <a:gd name="connsiteX7" fmla="*/ 218831 w 255154"/>
                  <a:gd name="connsiteY7" fmla="*/ 345893 h 360040"/>
                  <a:gd name="connsiteX8" fmla="*/ 157518 w 255154"/>
                  <a:gd name="connsiteY8" fmla="*/ 360040 h 360040"/>
                  <a:gd name="connsiteX9" fmla="*/ 0 w 255154"/>
                  <a:gd name="connsiteY9" fmla="*/ 180020 h 360040"/>
                  <a:gd name="connsiteX10" fmla="*/ 157518 w 255154"/>
                  <a:gd name="connsiteY10" fmla="*/ 0 h 360040"/>
                  <a:gd name="connsiteX11" fmla="*/ 189263 w 255154"/>
                  <a:gd name="connsiteY11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235115 w 255154"/>
                  <a:gd name="connsiteY4" fmla="*/ 302464 h 360040"/>
                  <a:gd name="connsiteX5" fmla="*/ 255154 w 255154"/>
                  <a:gd name="connsiteY5" fmla="*/ 317905 h 360040"/>
                  <a:gd name="connsiteX6" fmla="*/ 218831 w 255154"/>
                  <a:gd name="connsiteY6" fmla="*/ 345893 h 360040"/>
                  <a:gd name="connsiteX7" fmla="*/ 157518 w 255154"/>
                  <a:gd name="connsiteY7" fmla="*/ 360040 h 360040"/>
                  <a:gd name="connsiteX8" fmla="*/ 0 w 255154"/>
                  <a:gd name="connsiteY8" fmla="*/ 180020 h 360040"/>
                  <a:gd name="connsiteX9" fmla="*/ 157518 w 255154"/>
                  <a:gd name="connsiteY9" fmla="*/ 0 h 360040"/>
                  <a:gd name="connsiteX10" fmla="*/ 189263 w 255154"/>
                  <a:gd name="connsiteY10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302464 h 360040"/>
                  <a:gd name="connsiteX4" fmla="*/ 255154 w 255154"/>
                  <a:gd name="connsiteY4" fmla="*/ 317905 h 360040"/>
                  <a:gd name="connsiteX5" fmla="*/ 218831 w 255154"/>
                  <a:gd name="connsiteY5" fmla="*/ 345893 h 360040"/>
                  <a:gd name="connsiteX6" fmla="*/ 157518 w 255154"/>
                  <a:gd name="connsiteY6" fmla="*/ 360040 h 360040"/>
                  <a:gd name="connsiteX7" fmla="*/ 0 w 255154"/>
                  <a:gd name="connsiteY7" fmla="*/ 180020 h 360040"/>
                  <a:gd name="connsiteX8" fmla="*/ 157518 w 255154"/>
                  <a:gd name="connsiteY8" fmla="*/ 0 h 360040"/>
                  <a:gd name="connsiteX9" fmla="*/ 189263 w 255154"/>
                  <a:gd name="connsiteY9" fmla="*/ 3657 h 360040"/>
                  <a:gd name="connsiteX0" fmla="*/ 248860 w 340300"/>
                  <a:gd name="connsiteY0" fmla="*/ 37286 h 360040"/>
                  <a:gd name="connsiteX1" fmla="*/ 235115 w 340300"/>
                  <a:gd name="connsiteY1" fmla="*/ 302464 h 360040"/>
                  <a:gd name="connsiteX2" fmla="*/ 255154 w 340300"/>
                  <a:gd name="connsiteY2" fmla="*/ 317905 h 360040"/>
                  <a:gd name="connsiteX3" fmla="*/ 218831 w 340300"/>
                  <a:gd name="connsiteY3" fmla="*/ 345893 h 360040"/>
                  <a:gd name="connsiteX4" fmla="*/ 157518 w 340300"/>
                  <a:gd name="connsiteY4" fmla="*/ 360040 h 360040"/>
                  <a:gd name="connsiteX5" fmla="*/ 0 w 340300"/>
                  <a:gd name="connsiteY5" fmla="*/ 180020 h 360040"/>
                  <a:gd name="connsiteX6" fmla="*/ 157518 w 340300"/>
                  <a:gd name="connsiteY6" fmla="*/ 0 h 360040"/>
                  <a:gd name="connsiteX7" fmla="*/ 189263 w 340300"/>
                  <a:gd name="connsiteY7" fmla="*/ 3657 h 360040"/>
                  <a:gd name="connsiteX8" fmla="*/ 218831 w 340300"/>
                  <a:gd name="connsiteY8" fmla="*/ 14147 h 360040"/>
                  <a:gd name="connsiteX9" fmla="*/ 340300 w 340300"/>
                  <a:gd name="connsiteY9" fmla="*/ 128726 h 360040"/>
                  <a:gd name="connsiteX0" fmla="*/ 248860 w 476054"/>
                  <a:gd name="connsiteY0" fmla="*/ 54372 h 377126"/>
                  <a:gd name="connsiteX1" fmla="*/ 235115 w 476054"/>
                  <a:gd name="connsiteY1" fmla="*/ 319550 h 377126"/>
                  <a:gd name="connsiteX2" fmla="*/ 255154 w 476054"/>
                  <a:gd name="connsiteY2" fmla="*/ 334991 h 377126"/>
                  <a:gd name="connsiteX3" fmla="*/ 218831 w 476054"/>
                  <a:gd name="connsiteY3" fmla="*/ 362979 h 377126"/>
                  <a:gd name="connsiteX4" fmla="*/ 157518 w 476054"/>
                  <a:gd name="connsiteY4" fmla="*/ 377126 h 377126"/>
                  <a:gd name="connsiteX5" fmla="*/ 0 w 476054"/>
                  <a:gd name="connsiteY5" fmla="*/ 197106 h 377126"/>
                  <a:gd name="connsiteX6" fmla="*/ 157518 w 476054"/>
                  <a:gd name="connsiteY6" fmla="*/ 17086 h 377126"/>
                  <a:gd name="connsiteX7" fmla="*/ 189263 w 476054"/>
                  <a:gd name="connsiteY7" fmla="*/ 20743 h 377126"/>
                  <a:gd name="connsiteX8" fmla="*/ 475560 w 476054"/>
                  <a:gd name="connsiteY8" fmla="*/ 283695 h 377126"/>
                  <a:gd name="connsiteX9" fmla="*/ 340300 w 476054"/>
                  <a:gd name="connsiteY9" fmla="*/ 145812 h 377126"/>
                  <a:gd name="connsiteX0" fmla="*/ 248860 w 340300"/>
                  <a:gd name="connsiteY0" fmla="*/ 44215 h 366969"/>
                  <a:gd name="connsiteX1" fmla="*/ 235115 w 340300"/>
                  <a:gd name="connsiteY1" fmla="*/ 309393 h 366969"/>
                  <a:gd name="connsiteX2" fmla="*/ 255154 w 340300"/>
                  <a:gd name="connsiteY2" fmla="*/ 324834 h 366969"/>
                  <a:gd name="connsiteX3" fmla="*/ 218831 w 340300"/>
                  <a:gd name="connsiteY3" fmla="*/ 352822 h 366969"/>
                  <a:gd name="connsiteX4" fmla="*/ 157518 w 340300"/>
                  <a:gd name="connsiteY4" fmla="*/ 366969 h 366969"/>
                  <a:gd name="connsiteX5" fmla="*/ 0 w 340300"/>
                  <a:gd name="connsiteY5" fmla="*/ 186949 h 366969"/>
                  <a:gd name="connsiteX6" fmla="*/ 157518 w 340300"/>
                  <a:gd name="connsiteY6" fmla="*/ 6929 h 366969"/>
                  <a:gd name="connsiteX7" fmla="*/ 189263 w 340300"/>
                  <a:gd name="connsiteY7" fmla="*/ 10586 h 366969"/>
                  <a:gd name="connsiteX8" fmla="*/ 340300 w 340300"/>
                  <a:gd name="connsiteY8" fmla="*/ 135655 h 366969"/>
                  <a:gd name="connsiteX0" fmla="*/ 235115 w 340300"/>
                  <a:gd name="connsiteY0" fmla="*/ 309393 h 366969"/>
                  <a:gd name="connsiteX1" fmla="*/ 255154 w 340300"/>
                  <a:gd name="connsiteY1" fmla="*/ 324834 h 366969"/>
                  <a:gd name="connsiteX2" fmla="*/ 218831 w 340300"/>
                  <a:gd name="connsiteY2" fmla="*/ 352822 h 366969"/>
                  <a:gd name="connsiteX3" fmla="*/ 157518 w 340300"/>
                  <a:gd name="connsiteY3" fmla="*/ 366969 h 366969"/>
                  <a:gd name="connsiteX4" fmla="*/ 0 w 340300"/>
                  <a:gd name="connsiteY4" fmla="*/ 186949 h 366969"/>
                  <a:gd name="connsiteX5" fmla="*/ 157518 w 340300"/>
                  <a:gd name="connsiteY5" fmla="*/ 6929 h 366969"/>
                  <a:gd name="connsiteX6" fmla="*/ 189263 w 340300"/>
                  <a:gd name="connsiteY6" fmla="*/ 10586 h 366969"/>
                  <a:gd name="connsiteX7" fmla="*/ 340300 w 340300"/>
                  <a:gd name="connsiteY7" fmla="*/ 135655 h 366969"/>
                  <a:gd name="connsiteX0" fmla="*/ 235115 w 255154"/>
                  <a:gd name="connsiteY0" fmla="*/ 309393 h 366969"/>
                  <a:gd name="connsiteX1" fmla="*/ 255154 w 255154"/>
                  <a:gd name="connsiteY1" fmla="*/ 324834 h 366969"/>
                  <a:gd name="connsiteX2" fmla="*/ 218831 w 255154"/>
                  <a:gd name="connsiteY2" fmla="*/ 352822 h 366969"/>
                  <a:gd name="connsiteX3" fmla="*/ 157518 w 255154"/>
                  <a:gd name="connsiteY3" fmla="*/ 366969 h 366969"/>
                  <a:gd name="connsiteX4" fmla="*/ 0 w 255154"/>
                  <a:gd name="connsiteY4" fmla="*/ 186949 h 366969"/>
                  <a:gd name="connsiteX5" fmla="*/ 157518 w 255154"/>
                  <a:gd name="connsiteY5" fmla="*/ 6929 h 366969"/>
                  <a:gd name="connsiteX6" fmla="*/ 189263 w 255154"/>
                  <a:gd name="connsiteY6" fmla="*/ 10586 h 366969"/>
                  <a:gd name="connsiteX0" fmla="*/ 255154 w 255154"/>
                  <a:gd name="connsiteY0" fmla="*/ 324834 h 366969"/>
                  <a:gd name="connsiteX1" fmla="*/ 218831 w 255154"/>
                  <a:gd name="connsiteY1" fmla="*/ 352822 h 366969"/>
                  <a:gd name="connsiteX2" fmla="*/ 157518 w 255154"/>
                  <a:gd name="connsiteY2" fmla="*/ 366969 h 366969"/>
                  <a:gd name="connsiteX3" fmla="*/ 0 w 255154"/>
                  <a:gd name="connsiteY3" fmla="*/ 186949 h 366969"/>
                  <a:gd name="connsiteX4" fmla="*/ 157518 w 255154"/>
                  <a:gd name="connsiteY4" fmla="*/ 6929 h 366969"/>
                  <a:gd name="connsiteX5" fmla="*/ 189263 w 255154"/>
                  <a:gd name="connsiteY5" fmla="*/ 10586 h 366969"/>
                  <a:gd name="connsiteX0" fmla="*/ 255154 w 255154"/>
                  <a:gd name="connsiteY0" fmla="*/ 317905 h 360040"/>
                  <a:gd name="connsiteX1" fmla="*/ 218831 w 255154"/>
                  <a:gd name="connsiteY1" fmla="*/ 345893 h 360040"/>
                  <a:gd name="connsiteX2" fmla="*/ 157518 w 255154"/>
                  <a:gd name="connsiteY2" fmla="*/ 360040 h 360040"/>
                  <a:gd name="connsiteX3" fmla="*/ 0 w 255154"/>
                  <a:gd name="connsiteY3" fmla="*/ 180020 h 360040"/>
                  <a:gd name="connsiteX4" fmla="*/ 157518 w 255154"/>
                  <a:gd name="connsiteY4" fmla="*/ 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5154" h="360040">
                    <a:moveTo>
                      <a:pt x="255154" y="317905"/>
                    </a:moveTo>
                    <a:lnTo>
                      <a:pt x="218831" y="345893"/>
                    </a:lnTo>
                    <a:cubicBezTo>
                      <a:pt x="199986" y="355003"/>
                      <a:pt x="179267" y="360040"/>
                      <a:pt x="157518" y="360040"/>
                    </a:cubicBezTo>
                    <a:cubicBezTo>
                      <a:pt x="70523" y="360040"/>
                      <a:pt x="0" y="279442"/>
                      <a:pt x="0" y="180020"/>
                    </a:cubicBezTo>
                    <a:cubicBezTo>
                      <a:pt x="0" y="80598"/>
                      <a:pt x="70523" y="0"/>
                      <a:pt x="157518" y="0"/>
                    </a:cubicBezTo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8D732372-5DB0-4B67-A506-B163A5085EA1}"/>
                  </a:ext>
                </a:extLst>
              </p:cNvPr>
              <p:cNvSpPr/>
              <p:nvPr/>
            </p:nvSpPr>
            <p:spPr bwMode="auto">
              <a:xfrm>
                <a:off x="3944927" y="2224206"/>
                <a:ext cx="1122594" cy="890626"/>
              </a:xfrm>
              <a:custGeom>
                <a:avLst/>
                <a:gdLst>
                  <a:gd name="connsiteX0" fmla="*/ 18946 w 1122594"/>
                  <a:gd name="connsiteY0" fmla="*/ 0 h 890626"/>
                  <a:gd name="connsiteX1" fmla="*/ 1103648 w 1122594"/>
                  <a:gd name="connsiteY1" fmla="*/ 0 h 890626"/>
                  <a:gd name="connsiteX2" fmla="*/ 1111191 w 1122594"/>
                  <a:gd name="connsiteY2" fmla="*/ 30972 h 890626"/>
                  <a:gd name="connsiteX3" fmla="*/ 1122594 w 1122594"/>
                  <a:gd name="connsiteY3" fmla="*/ 175163 h 890626"/>
                  <a:gd name="connsiteX4" fmla="*/ 561297 w 1122594"/>
                  <a:gd name="connsiteY4" fmla="*/ 890626 h 890626"/>
                  <a:gd name="connsiteX5" fmla="*/ 0 w 1122594"/>
                  <a:gd name="connsiteY5" fmla="*/ 175163 h 890626"/>
                  <a:gd name="connsiteX6" fmla="*/ 11404 w 1122594"/>
                  <a:gd name="connsiteY6" fmla="*/ 30972 h 890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22594" h="890626">
                    <a:moveTo>
                      <a:pt x="18946" y="0"/>
                    </a:moveTo>
                    <a:lnTo>
                      <a:pt x="1103648" y="0"/>
                    </a:lnTo>
                    <a:lnTo>
                      <a:pt x="1111191" y="30972"/>
                    </a:lnTo>
                    <a:cubicBezTo>
                      <a:pt x="1118668" y="77547"/>
                      <a:pt x="1122594" y="125771"/>
                      <a:pt x="1122594" y="175163"/>
                    </a:cubicBezTo>
                    <a:cubicBezTo>
                      <a:pt x="1122594" y="570302"/>
                      <a:pt x="871293" y="890626"/>
                      <a:pt x="561297" y="890626"/>
                    </a:cubicBezTo>
                    <a:cubicBezTo>
                      <a:pt x="251301" y="890626"/>
                      <a:pt x="0" y="570302"/>
                      <a:pt x="0" y="175163"/>
                    </a:cubicBezTo>
                    <a:cubicBezTo>
                      <a:pt x="0" y="125771"/>
                      <a:pt x="3927" y="77547"/>
                      <a:pt x="11404" y="30972"/>
                    </a:cubicBezTo>
                    <a:close/>
                  </a:path>
                </a:pathLst>
              </a:custGeom>
              <a:solidFill>
                <a:srgbClr val="99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4" name="楕円 333">
                <a:extLst>
                  <a:ext uri="{FF2B5EF4-FFF2-40B4-BE49-F238E27FC236}">
                    <a16:creationId xmlns:a16="http://schemas.microsoft.com/office/drawing/2014/main" id="{3DB74733-C6DD-4941-9F8D-21476DF35E7B}"/>
                  </a:ext>
                </a:extLst>
              </p:cNvPr>
              <p:cNvSpPr/>
              <p:nvPr/>
            </p:nvSpPr>
            <p:spPr bwMode="auto">
              <a:xfrm>
                <a:off x="4011602" y="1904627"/>
                <a:ext cx="989244" cy="1250906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59018E0D-1062-4BC9-BDAF-35AA53EA058E}"/>
                  </a:ext>
                </a:extLst>
              </p:cNvPr>
              <p:cNvSpPr/>
              <p:nvPr/>
            </p:nvSpPr>
            <p:spPr bwMode="auto">
              <a:xfrm>
                <a:off x="3976852" y="1818921"/>
                <a:ext cx="1058744" cy="405285"/>
              </a:xfrm>
              <a:custGeom>
                <a:avLst/>
                <a:gdLst>
                  <a:gd name="connsiteX0" fmla="*/ 529372 w 1058744"/>
                  <a:gd name="connsiteY0" fmla="*/ 0 h 360279"/>
                  <a:gd name="connsiteX1" fmla="*/ 1058744 w 1058744"/>
                  <a:gd name="connsiteY1" fmla="*/ 360040 h 360279"/>
                  <a:gd name="connsiteX2" fmla="*/ 1058709 w 1058744"/>
                  <a:gd name="connsiteY2" fmla="*/ 360279 h 360279"/>
                  <a:gd name="connsiteX3" fmla="*/ 36 w 1058744"/>
                  <a:gd name="connsiteY3" fmla="*/ 360279 h 360279"/>
                  <a:gd name="connsiteX4" fmla="*/ 0 w 1058744"/>
                  <a:gd name="connsiteY4" fmla="*/ 360040 h 360279"/>
                  <a:gd name="connsiteX5" fmla="*/ 529372 w 1058744"/>
                  <a:gd name="connsiteY5" fmla="*/ 0 h 360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58744" h="360279">
                    <a:moveTo>
                      <a:pt x="529372" y="0"/>
                    </a:moveTo>
                    <a:cubicBezTo>
                      <a:pt x="821736" y="0"/>
                      <a:pt x="1058744" y="161195"/>
                      <a:pt x="1058744" y="360040"/>
                    </a:cubicBezTo>
                    <a:lnTo>
                      <a:pt x="1058709" y="360279"/>
                    </a:lnTo>
                    <a:lnTo>
                      <a:pt x="36" y="360279"/>
                    </a:lnTo>
                    <a:lnTo>
                      <a:pt x="0" y="360040"/>
                    </a:lnTo>
                    <a:cubicBezTo>
                      <a:pt x="0" y="161195"/>
                      <a:pt x="237008" y="0"/>
                      <a:pt x="52937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6" name="四角形: 角を丸くする 335">
                <a:extLst>
                  <a:ext uri="{FF2B5EF4-FFF2-40B4-BE49-F238E27FC236}">
                    <a16:creationId xmlns:a16="http://schemas.microsoft.com/office/drawing/2014/main" id="{DEACF3D2-085B-4402-A4B9-0A99C0A10C09}"/>
                  </a:ext>
                </a:extLst>
              </p:cNvPr>
              <p:cNvSpPr/>
              <p:nvPr/>
            </p:nvSpPr>
            <p:spPr bwMode="auto">
              <a:xfrm>
                <a:off x="3936372" y="2178961"/>
                <a:ext cx="1139704" cy="135015"/>
              </a:xfrm>
              <a:prstGeom prst="roundRect">
                <a:avLst>
                  <a:gd name="adj" fmla="val 27249"/>
                </a:avLst>
              </a:prstGeom>
              <a:solidFill>
                <a:srgbClr val="00B0F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9D818C50-0ABD-4FA8-8FE2-B7A63CDDCBC1}"/>
                  </a:ext>
                </a:extLst>
              </p:cNvPr>
              <p:cNvSpPr/>
              <p:nvPr/>
            </p:nvSpPr>
            <p:spPr bwMode="auto">
              <a:xfrm>
                <a:off x="4062419" y="1823225"/>
                <a:ext cx="887610" cy="310534"/>
              </a:xfrm>
              <a:custGeom>
                <a:avLst/>
                <a:gdLst>
                  <a:gd name="connsiteX0" fmla="*/ 66889 w 887610"/>
                  <a:gd name="connsiteY0" fmla="*/ 121031 h 310534"/>
                  <a:gd name="connsiteX1" fmla="*/ 137276 w 887610"/>
                  <a:gd name="connsiteY1" fmla="*/ 242944 h 310534"/>
                  <a:gd name="connsiteX2" fmla="*/ 120785 w 887610"/>
                  <a:gd name="connsiteY2" fmla="*/ 304489 h 310534"/>
                  <a:gd name="connsiteX3" fmla="*/ 120786 w 887610"/>
                  <a:gd name="connsiteY3" fmla="*/ 304490 h 310534"/>
                  <a:gd name="connsiteX4" fmla="*/ 59241 w 887610"/>
                  <a:gd name="connsiteY4" fmla="*/ 287999 h 310534"/>
                  <a:gd name="connsiteX5" fmla="*/ 0 w 887610"/>
                  <a:gd name="connsiteY5" fmla="*/ 185392 h 310534"/>
                  <a:gd name="connsiteX6" fmla="*/ 4842 w 887610"/>
                  <a:gd name="connsiteY6" fmla="*/ 178568 h 310534"/>
                  <a:gd name="connsiteX7" fmla="*/ 820721 w 887610"/>
                  <a:gd name="connsiteY7" fmla="*/ 121031 h 310534"/>
                  <a:gd name="connsiteX8" fmla="*/ 882769 w 887610"/>
                  <a:gd name="connsiteY8" fmla="*/ 178568 h 310534"/>
                  <a:gd name="connsiteX9" fmla="*/ 887610 w 887610"/>
                  <a:gd name="connsiteY9" fmla="*/ 185392 h 310534"/>
                  <a:gd name="connsiteX10" fmla="*/ 828370 w 887610"/>
                  <a:gd name="connsiteY10" fmla="*/ 287999 h 310534"/>
                  <a:gd name="connsiteX11" fmla="*/ 766825 w 887610"/>
                  <a:gd name="connsiteY11" fmla="*/ 304490 h 310534"/>
                  <a:gd name="connsiteX12" fmla="*/ 766826 w 887610"/>
                  <a:gd name="connsiteY12" fmla="*/ 304489 h 310534"/>
                  <a:gd name="connsiteX13" fmla="*/ 750335 w 887610"/>
                  <a:gd name="connsiteY13" fmla="*/ 242944 h 310534"/>
                  <a:gd name="connsiteX14" fmla="*/ 611165 w 887610"/>
                  <a:gd name="connsiteY14" fmla="*/ 22638 h 310534"/>
                  <a:gd name="connsiteX15" fmla="*/ 649861 w 887610"/>
                  <a:gd name="connsiteY15" fmla="*/ 31828 h 310534"/>
                  <a:gd name="connsiteX16" fmla="*/ 696769 w 887610"/>
                  <a:gd name="connsiteY16" fmla="*/ 51308 h 310534"/>
                  <a:gd name="connsiteX17" fmla="*/ 658452 w 887610"/>
                  <a:gd name="connsiteY17" fmla="*/ 194313 h 310534"/>
                  <a:gd name="connsiteX18" fmla="*/ 603272 w 887610"/>
                  <a:gd name="connsiteY18" fmla="*/ 226171 h 310534"/>
                  <a:gd name="connsiteX19" fmla="*/ 603272 w 887610"/>
                  <a:gd name="connsiteY19" fmla="*/ 226170 h 310534"/>
                  <a:gd name="connsiteX20" fmla="*/ 571414 w 887610"/>
                  <a:gd name="connsiteY20" fmla="*/ 170990 h 310534"/>
                  <a:gd name="connsiteX21" fmla="*/ 276445 w 887610"/>
                  <a:gd name="connsiteY21" fmla="*/ 22638 h 310534"/>
                  <a:gd name="connsiteX22" fmla="*/ 316197 w 887610"/>
                  <a:gd name="connsiteY22" fmla="*/ 170991 h 310534"/>
                  <a:gd name="connsiteX23" fmla="*/ 284339 w 887610"/>
                  <a:gd name="connsiteY23" fmla="*/ 226171 h 310534"/>
                  <a:gd name="connsiteX24" fmla="*/ 284339 w 887610"/>
                  <a:gd name="connsiteY24" fmla="*/ 226172 h 310534"/>
                  <a:gd name="connsiteX25" fmla="*/ 229159 w 887610"/>
                  <a:gd name="connsiteY25" fmla="*/ 194314 h 310534"/>
                  <a:gd name="connsiteX26" fmla="*/ 190841 w 887610"/>
                  <a:gd name="connsiteY26" fmla="*/ 51308 h 310534"/>
                  <a:gd name="connsiteX27" fmla="*/ 237750 w 887610"/>
                  <a:gd name="connsiteY27" fmla="*/ 31828 h 310534"/>
                  <a:gd name="connsiteX28" fmla="*/ 443805 w 887610"/>
                  <a:gd name="connsiteY28" fmla="*/ 0 h 310534"/>
                  <a:gd name="connsiteX29" fmla="*/ 488859 w 887610"/>
                  <a:gd name="connsiteY29" fmla="*/ 3475 h 310534"/>
                  <a:gd name="connsiteX30" fmla="*/ 488859 w 887610"/>
                  <a:gd name="connsiteY30" fmla="*/ 145647 h 310534"/>
                  <a:gd name="connsiteX31" fmla="*/ 443805 w 887610"/>
                  <a:gd name="connsiteY31" fmla="*/ 190701 h 310534"/>
                  <a:gd name="connsiteX32" fmla="*/ 443805 w 887610"/>
                  <a:gd name="connsiteY32" fmla="*/ 190700 h 310534"/>
                  <a:gd name="connsiteX33" fmla="*/ 398751 w 887610"/>
                  <a:gd name="connsiteY33" fmla="*/ 145646 h 310534"/>
                  <a:gd name="connsiteX34" fmla="*/ 398751 w 887610"/>
                  <a:gd name="connsiteY34" fmla="*/ 3475 h 310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887610" h="310534">
                    <a:moveTo>
                      <a:pt x="66889" y="121031"/>
                    </a:moveTo>
                    <a:lnTo>
                      <a:pt x="137276" y="242944"/>
                    </a:lnTo>
                    <a:cubicBezTo>
                      <a:pt x="149718" y="264494"/>
                      <a:pt x="142335" y="292048"/>
                      <a:pt x="120785" y="304489"/>
                    </a:cubicBezTo>
                    <a:lnTo>
                      <a:pt x="120786" y="304490"/>
                    </a:lnTo>
                    <a:cubicBezTo>
                      <a:pt x="99236" y="316932"/>
                      <a:pt x="71682" y="309549"/>
                      <a:pt x="59241" y="287999"/>
                    </a:cubicBezTo>
                    <a:lnTo>
                      <a:pt x="0" y="185392"/>
                    </a:lnTo>
                    <a:lnTo>
                      <a:pt x="4842" y="178568"/>
                    </a:lnTo>
                    <a:close/>
                    <a:moveTo>
                      <a:pt x="820721" y="121031"/>
                    </a:moveTo>
                    <a:lnTo>
                      <a:pt x="882769" y="178568"/>
                    </a:lnTo>
                    <a:lnTo>
                      <a:pt x="887610" y="185392"/>
                    </a:lnTo>
                    <a:lnTo>
                      <a:pt x="828370" y="287999"/>
                    </a:lnTo>
                    <a:cubicBezTo>
                      <a:pt x="815929" y="309549"/>
                      <a:pt x="788375" y="316932"/>
                      <a:pt x="766825" y="304490"/>
                    </a:cubicBezTo>
                    <a:lnTo>
                      <a:pt x="766826" y="304489"/>
                    </a:lnTo>
                    <a:cubicBezTo>
                      <a:pt x="745277" y="292048"/>
                      <a:pt x="737893" y="264494"/>
                      <a:pt x="750335" y="242944"/>
                    </a:cubicBezTo>
                    <a:close/>
                    <a:moveTo>
                      <a:pt x="611165" y="22638"/>
                    </a:moveTo>
                    <a:lnTo>
                      <a:pt x="649861" y="31828"/>
                    </a:lnTo>
                    <a:lnTo>
                      <a:pt x="696769" y="51308"/>
                    </a:lnTo>
                    <a:lnTo>
                      <a:pt x="658452" y="194313"/>
                    </a:lnTo>
                    <a:cubicBezTo>
                      <a:pt x="652011" y="218348"/>
                      <a:pt x="627307" y="232611"/>
                      <a:pt x="603272" y="226171"/>
                    </a:cubicBezTo>
                    <a:lnTo>
                      <a:pt x="603272" y="226170"/>
                    </a:lnTo>
                    <a:cubicBezTo>
                      <a:pt x="579237" y="219729"/>
                      <a:pt x="564974" y="195025"/>
                      <a:pt x="571414" y="170990"/>
                    </a:cubicBezTo>
                    <a:close/>
                    <a:moveTo>
                      <a:pt x="276445" y="22638"/>
                    </a:moveTo>
                    <a:lnTo>
                      <a:pt x="316197" y="170991"/>
                    </a:lnTo>
                    <a:cubicBezTo>
                      <a:pt x="322637" y="195026"/>
                      <a:pt x="308374" y="219730"/>
                      <a:pt x="284339" y="226171"/>
                    </a:cubicBezTo>
                    <a:lnTo>
                      <a:pt x="284339" y="226172"/>
                    </a:lnTo>
                    <a:cubicBezTo>
                      <a:pt x="260304" y="232612"/>
                      <a:pt x="235600" y="218349"/>
                      <a:pt x="229159" y="194314"/>
                    </a:cubicBezTo>
                    <a:lnTo>
                      <a:pt x="190841" y="51308"/>
                    </a:lnTo>
                    <a:lnTo>
                      <a:pt x="237750" y="31828"/>
                    </a:lnTo>
                    <a:close/>
                    <a:moveTo>
                      <a:pt x="443805" y="0"/>
                    </a:moveTo>
                    <a:lnTo>
                      <a:pt x="488859" y="3475"/>
                    </a:lnTo>
                    <a:lnTo>
                      <a:pt x="488859" y="145647"/>
                    </a:lnTo>
                    <a:cubicBezTo>
                      <a:pt x="488859" y="170530"/>
                      <a:pt x="468688" y="190701"/>
                      <a:pt x="443805" y="190701"/>
                    </a:cubicBezTo>
                    <a:lnTo>
                      <a:pt x="443805" y="190700"/>
                    </a:lnTo>
                    <a:cubicBezTo>
                      <a:pt x="418922" y="190700"/>
                      <a:pt x="398751" y="170529"/>
                      <a:pt x="398751" y="145646"/>
                    </a:cubicBezTo>
                    <a:lnTo>
                      <a:pt x="398751" y="3475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AC8220DA-ABAD-44B0-825E-0D968B8F802E}"/>
                  </a:ext>
                </a:extLst>
              </p:cNvPr>
              <p:cNvSpPr/>
              <p:nvPr/>
            </p:nvSpPr>
            <p:spPr bwMode="auto">
              <a:xfrm rot="10800000">
                <a:off x="4430577" y="2787341"/>
                <a:ext cx="151291" cy="45719"/>
              </a:xfrm>
              <a:custGeom>
                <a:avLst/>
                <a:gdLst>
                  <a:gd name="connsiteX0" fmla="*/ 75645 w 151291"/>
                  <a:gd name="connsiteY0" fmla="*/ 77300 h 77300"/>
                  <a:gd name="connsiteX1" fmla="*/ 0 w 151291"/>
                  <a:gd name="connsiteY1" fmla="*/ 16043 h 77300"/>
                  <a:gd name="connsiteX2" fmla="*/ 63025 w 151291"/>
                  <a:gd name="connsiteY2" fmla="*/ 16043 h 77300"/>
                  <a:gd name="connsiteX3" fmla="*/ 75646 w 151291"/>
                  <a:gd name="connsiteY3" fmla="*/ 0 h 77300"/>
                  <a:gd name="connsiteX4" fmla="*/ 88267 w 151291"/>
                  <a:gd name="connsiteY4" fmla="*/ 16043 h 77300"/>
                  <a:gd name="connsiteX5" fmla="*/ 151291 w 151291"/>
                  <a:gd name="connsiteY5" fmla="*/ 16043 h 77300"/>
                  <a:gd name="connsiteX0" fmla="*/ 75645 w 151291"/>
                  <a:gd name="connsiteY0" fmla="*/ 77300 h 77300"/>
                  <a:gd name="connsiteX1" fmla="*/ 0 w 151291"/>
                  <a:gd name="connsiteY1" fmla="*/ 16043 h 77300"/>
                  <a:gd name="connsiteX2" fmla="*/ 63025 w 151291"/>
                  <a:gd name="connsiteY2" fmla="*/ 16043 h 77300"/>
                  <a:gd name="connsiteX3" fmla="*/ 75646 w 151291"/>
                  <a:gd name="connsiteY3" fmla="*/ 0 h 77300"/>
                  <a:gd name="connsiteX4" fmla="*/ 151291 w 151291"/>
                  <a:gd name="connsiteY4" fmla="*/ 16043 h 77300"/>
                  <a:gd name="connsiteX5" fmla="*/ 75645 w 151291"/>
                  <a:gd name="connsiteY5" fmla="*/ 77300 h 77300"/>
                  <a:gd name="connsiteX0" fmla="*/ 75645 w 151291"/>
                  <a:gd name="connsiteY0" fmla="*/ 77300 h 77300"/>
                  <a:gd name="connsiteX1" fmla="*/ 0 w 151291"/>
                  <a:gd name="connsiteY1" fmla="*/ 16043 h 77300"/>
                  <a:gd name="connsiteX2" fmla="*/ 75646 w 151291"/>
                  <a:gd name="connsiteY2" fmla="*/ 0 h 77300"/>
                  <a:gd name="connsiteX3" fmla="*/ 151291 w 151291"/>
                  <a:gd name="connsiteY3" fmla="*/ 16043 h 77300"/>
                  <a:gd name="connsiteX4" fmla="*/ 75645 w 151291"/>
                  <a:gd name="connsiteY4" fmla="*/ 77300 h 77300"/>
                  <a:gd name="connsiteX0" fmla="*/ 75645 w 151291"/>
                  <a:gd name="connsiteY0" fmla="*/ 67775 h 67775"/>
                  <a:gd name="connsiteX1" fmla="*/ 0 w 151291"/>
                  <a:gd name="connsiteY1" fmla="*/ 16043 h 67775"/>
                  <a:gd name="connsiteX2" fmla="*/ 75646 w 151291"/>
                  <a:gd name="connsiteY2" fmla="*/ 0 h 67775"/>
                  <a:gd name="connsiteX3" fmla="*/ 151291 w 151291"/>
                  <a:gd name="connsiteY3" fmla="*/ 16043 h 67775"/>
                  <a:gd name="connsiteX4" fmla="*/ 75645 w 151291"/>
                  <a:gd name="connsiteY4" fmla="*/ 67775 h 67775"/>
                  <a:gd name="connsiteX0" fmla="*/ 75645 w 151291"/>
                  <a:gd name="connsiteY0" fmla="*/ 67775 h 67839"/>
                  <a:gd name="connsiteX1" fmla="*/ 0 w 151291"/>
                  <a:gd name="connsiteY1" fmla="*/ 16043 h 67839"/>
                  <a:gd name="connsiteX2" fmla="*/ 75646 w 151291"/>
                  <a:gd name="connsiteY2" fmla="*/ 0 h 67839"/>
                  <a:gd name="connsiteX3" fmla="*/ 151291 w 151291"/>
                  <a:gd name="connsiteY3" fmla="*/ 16043 h 67839"/>
                  <a:gd name="connsiteX4" fmla="*/ 75645 w 151291"/>
                  <a:gd name="connsiteY4" fmla="*/ 67775 h 67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291" h="67839">
                    <a:moveTo>
                      <a:pt x="75645" y="67775"/>
                    </a:moveTo>
                    <a:cubicBezTo>
                      <a:pt x="38524" y="69581"/>
                      <a:pt x="25215" y="33287"/>
                      <a:pt x="0" y="16043"/>
                    </a:cubicBezTo>
                    <a:lnTo>
                      <a:pt x="75646" y="0"/>
                    </a:lnTo>
                    <a:lnTo>
                      <a:pt x="151291" y="16043"/>
                    </a:lnTo>
                    <a:cubicBezTo>
                      <a:pt x="126076" y="33287"/>
                      <a:pt x="112766" y="65969"/>
                      <a:pt x="75645" y="67775"/>
                    </a:cubicBezTo>
                    <a:close/>
                  </a:path>
                </a:pathLst>
              </a:cu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9" name="月 338">
                <a:extLst>
                  <a:ext uri="{FF2B5EF4-FFF2-40B4-BE49-F238E27FC236}">
                    <a16:creationId xmlns:a16="http://schemas.microsoft.com/office/drawing/2014/main" id="{444ECB5D-026D-4C30-8BA7-71730D214E39}"/>
                  </a:ext>
                </a:extLst>
              </p:cNvPr>
              <p:cNvSpPr/>
              <p:nvPr/>
            </p:nvSpPr>
            <p:spPr bwMode="auto">
              <a:xfrm rot="16200000">
                <a:off x="4466915" y="2821358"/>
                <a:ext cx="79230" cy="275230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0" name="月 339">
                <a:extLst>
                  <a:ext uri="{FF2B5EF4-FFF2-40B4-BE49-F238E27FC236}">
                    <a16:creationId xmlns:a16="http://schemas.microsoft.com/office/drawing/2014/main" id="{49C0BAA9-2019-47EC-BAE6-8DE65F2A782E}"/>
                  </a:ext>
                </a:extLst>
              </p:cNvPr>
              <p:cNvSpPr/>
              <p:nvPr/>
            </p:nvSpPr>
            <p:spPr bwMode="auto">
              <a:xfrm rot="5400000">
                <a:off x="4184797" y="2258391"/>
                <a:ext cx="80527" cy="309655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1" name="月 340">
                <a:extLst>
                  <a:ext uri="{FF2B5EF4-FFF2-40B4-BE49-F238E27FC236}">
                    <a16:creationId xmlns:a16="http://schemas.microsoft.com/office/drawing/2014/main" id="{04C80218-73EE-4D19-A02F-5521E4267D34}"/>
                  </a:ext>
                </a:extLst>
              </p:cNvPr>
              <p:cNvSpPr/>
              <p:nvPr/>
            </p:nvSpPr>
            <p:spPr bwMode="auto">
              <a:xfrm rot="5400000">
                <a:off x="4737247" y="2258391"/>
                <a:ext cx="80527" cy="309655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2" name="楕円 341">
                <a:extLst>
                  <a:ext uri="{FF2B5EF4-FFF2-40B4-BE49-F238E27FC236}">
                    <a16:creationId xmlns:a16="http://schemas.microsoft.com/office/drawing/2014/main" id="{AC68F60E-B86E-4A05-8DA1-D42D731AECA0}"/>
                  </a:ext>
                </a:extLst>
              </p:cNvPr>
              <p:cNvSpPr/>
              <p:nvPr/>
            </p:nvSpPr>
            <p:spPr bwMode="auto">
              <a:xfrm>
                <a:off x="4191061" y="2528900"/>
                <a:ext cx="131395" cy="1582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3" name="楕円 342">
                <a:extLst>
                  <a:ext uri="{FF2B5EF4-FFF2-40B4-BE49-F238E27FC236}">
                    <a16:creationId xmlns:a16="http://schemas.microsoft.com/office/drawing/2014/main" id="{5A4CDDFB-9FC1-40A5-BC6F-1D24F76477D4}"/>
                  </a:ext>
                </a:extLst>
              </p:cNvPr>
              <p:cNvSpPr/>
              <p:nvPr/>
            </p:nvSpPr>
            <p:spPr bwMode="auto">
              <a:xfrm>
                <a:off x="4699061" y="2528900"/>
                <a:ext cx="131395" cy="1582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46" name="グループ化 345">
            <a:extLst>
              <a:ext uri="{FF2B5EF4-FFF2-40B4-BE49-F238E27FC236}">
                <a16:creationId xmlns:a16="http://schemas.microsoft.com/office/drawing/2014/main" id="{EABAF6E7-5214-4947-995C-38D2ABEA6B05}"/>
              </a:ext>
            </a:extLst>
          </p:cNvPr>
          <p:cNvGrpSpPr/>
          <p:nvPr/>
        </p:nvGrpSpPr>
        <p:grpSpPr>
          <a:xfrm>
            <a:off x="803052" y="1014861"/>
            <a:ext cx="2477678" cy="2362530"/>
            <a:chOff x="397720" y="3639418"/>
            <a:chExt cx="2705634" cy="2579892"/>
          </a:xfrm>
        </p:grpSpPr>
        <p:sp>
          <p:nvSpPr>
            <p:cNvPr id="347" name="正方形/長方形 346">
              <a:extLst>
                <a:ext uri="{FF2B5EF4-FFF2-40B4-BE49-F238E27FC236}">
                  <a16:creationId xmlns:a16="http://schemas.microsoft.com/office/drawing/2014/main" id="{FC717C24-0E43-4ADA-A521-690D8898A9AD}"/>
                </a:ext>
              </a:extLst>
            </p:cNvPr>
            <p:cNvSpPr/>
            <p:nvPr/>
          </p:nvSpPr>
          <p:spPr bwMode="auto">
            <a:xfrm>
              <a:off x="2269479" y="4844963"/>
              <a:ext cx="75356" cy="277199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8" name="フリーフォーム: 図形 347">
              <a:extLst>
                <a:ext uri="{FF2B5EF4-FFF2-40B4-BE49-F238E27FC236}">
                  <a16:creationId xmlns:a16="http://schemas.microsoft.com/office/drawing/2014/main" id="{F83860D3-591A-4385-8C21-9C61C99E5C17}"/>
                </a:ext>
              </a:extLst>
            </p:cNvPr>
            <p:cNvSpPr/>
            <p:nvPr/>
          </p:nvSpPr>
          <p:spPr bwMode="auto">
            <a:xfrm rot="20257945">
              <a:off x="1190820" y="4852822"/>
              <a:ext cx="397108" cy="1082950"/>
            </a:xfrm>
            <a:custGeom>
              <a:avLst/>
              <a:gdLst>
                <a:gd name="connsiteX0" fmla="*/ 311365 w 397108"/>
                <a:gd name="connsiteY0" fmla="*/ 0 h 1082950"/>
                <a:gd name="connsiteX1" fmla="*/ 397108 w 397108"/>
                <a:gd name="connsiteY1" fmla="*/ 85743 h 1082950"/>
                <a:gd name="connsiteX2" fmla="*/ 397108 w 397108"/>
                <a:gd name="connsiteY2" fmla="*/ 568525 h 1082950"/>
                <a:gd name="connsiteX3" fmla="*/ 395629 w 397108"/>
                <a:gd name="connsiteY3" fmla="*/ 575849 h 1082950"/>
                <a:gd name="connsiteX4" fmla="*/ 396053 w 397108"/>
                <a:gd name="connsiteY4" fmla="*/ 577909 h 1082950"/>
                <a:gd name="connsiteX5" fmla="*/ 388004 w 397108"/>
                <a:gd name="connsiteY5" fmla="*/ 619495 h 1082950"/>
                <a:gd name="connsiteX6" fmla="*/ 197289 w 397108"/>
                <a:gd name="connsiteY6" fmla="*/ 1082950 h 1082950"/>
                <a:gd name="connsiteX7" fmla="*/ 0 w 397108"/>
                <a:gd name="connsiteY7" fmla="*/ 1001765 h 1082950"/>
                <a:gd name="connsiteX8" fmla="*/ 183768 w 397108"/>
                <a:gd name="connsiteY8" fmla="*/ 555193 h 1082950"/>
                <a:gd name="connsiteX9" fmla="*/ 183768 w 397108"/>
                <a:gd name="connsiteY9" fmla="*/ 85743 h 1082950"/>
                <a:gd name="connsiteX10" fmla="*/ 269511 w 397108"/>
                <a:gd name="connsiteY10" fmla="*/ 0 h 108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7108" h="1082950">
                  <a:moveTo>
                    <a:pt x="311365" y="0"/>
                  </a:moveTo>
                  <a:cubicBezTo>
                    <a:pt x="358720" y="0"/>
                    <a:pt x="397108" y="38388"/>
                    <a:pt x="397108" y="85743"/>
                  </a:cubicBezTo>
                  <a:lnTo>
                    <a:pt x="397108" y="568525"/>
                  </a:lnTo>
                  <a:lnTo>
                    <a:pt x="395629" y="575849"/>
                  </a:lnTo>
                  <a:lnTo>
                    <a:pt x="396053" y="577909"/>
                  </a:lnTo>
                  <a:cubicBezTo>
                    <a:pt x="396188" y="591764"/>
                    <a:pt x="393609" y="605875"/>
                    <a:pt x="388004" y="619495"/>
                  </a:cubicBezTo>
                  <a:lnTo>
                    <a:pt x="197289" y="1082950"/>
                  </a:lnTo>
                  <a:lnTo>
                    <a:pt x="0" y="1001765"/>
                  </a:lnTo>
                  <a:lnTo>
                    <a:pt x="183768" y="555193"/>
                  </a:lnTo>
                  <a:lnTo>
                    <a:pt x="183768" y="85743"/>
                  </a:lnTo>
                  <a:cubicBezTo>
                    <a:pt x="183768" y="38388"/>
                    <a:pt x="222156" y="0"/>
                    <a:pt x="269511" y="0"/>
                  </a:cubicBez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9" name="フリーフォーム: 図形 348">
              <a:extLst>
                <a:ext uri="{FF2B5EF4-FFF2-40B4-BE49-F238E27FC236}">
                  <a16:creationId xmlns:a16="http://schemas.microsoft.com/office/drawing/2014/main" id="{E26AAAFC-16E3-4682-BBE0-A70F18FBF471}"/>
                </a:ext>
              </a:extLst>
            </p:cNvPr>
            <p:cNvSpPr/>
            <p:nvPr/>
          </p:nvSpPr>
          <p:spPr bwMode="auto">
            <a:xfrm>
              <a:off x="1380921" y="5895516"/>
              <a:ext cx="300155" cy="140478"/>
            </a:xfrm>
            <a:custGeom>
              <a:avLst/>
              <a:gdLst>
                <a:gd name="connsiteX0" fmla="*/ 0 w 372928"/>
                <a:gd name="connsiteY0" fmla="*/ 0 h 191598"/>
                <a:gd name="connsiteX1" fmla="*/ 172287 w 372928"/>
                <a:gd name="connsiteY1" fmla="*/ 0 h 191598"/>
                <a:gd name="connsiteX2" fmla="*/ 206902 w 372928"/>
                <a:gd name="connsiteY2" fmla="*/ 0 h 191598"/>
                <a:gd name="connsiteX3" fmla="*/ 277129 w 372928"/>
                <a:gd name="connsiteY3" fmla="*/ 0 h 191598"/>
                <a:gd name="connsiteX4" fmla="*/ 372928 w 372928"/>
                <a:gd name="connsiteY4" fmla="*/ 95799 h 191598"/>
                <a:gd name="connsiteX5" fmla="*/ 372928 w 372928"/>
                <a:gd name="connsiteY5" fmla="*/ 147147 h 191598"/>
                <a:gd name="connsiteX6" fmla="*/ 328477 w 372928"/>
                <a:gd name="connsiteY6" fmla="*/ 191598 h 191598"/>
                <a:gd name="connsiteX7" fmla="*/ 175152 w 372928"/>
                <a:gd name="connsiteY7" fmla="*/ 191598 h 191598"/>
                <a:gd name="connsiteX8" fmla="*/ 120939 w 372928"/>
                <a:gd name="connsiteY8" fmla="*/ 191598 h 191598"/>
                <a:gd name="connsiteX9" fmla="*/ 31750 w 372928"/>
                <a:gd name="connsiteY9" fmla="*/ 191598 h 191598"/>
                <a:gd name="connsiteX10" fmla="*/ 0 w 372928"/>
                <a:gd name="connsiteY10" fmla="*/ 159848 h 191598"/>
                <a:gd name="connsiteX0" fmla="*/ 0 w 372928"/>
                <a:gd name="connsiteY0" fmla="*/ 0 h 191598"/>
                <a:gd name="connsiteX1" fmla="*/ 206902 w 372928"/>
                <a:gd name="connsiteY1" fmla="*/ 0 h 191598"/>
                <a:gd name="connsiteX2" fmla="*/ 277129 w 372928"/>
                <a:gd name="connsiteY2" fmla="*/ 0 h 191598"/>
                <a:gd name="connsiteX3" fmla="*/ 372928 w 372928"/>
                <a:gd name="connsiteY3" fmla="*/ 95799 h 191598"/>
                <a:gd name="connsiteX4" fmla="*/ 372928 w 372928"/>
                <a:gd name="connsiteY4" fmla="*/ 147147 h 191598"/>
                <a:gd name="connsiteX5" fmla="*/ 328477 w 372928"/>
                <a:gd name="connsiteY5" fmla="*/ 191598 h 191598"/>
                <a:gd name="connsiteX6" fmla="*/ 175152 w 372928"/>
                <a:gd name="connsiteY6" fmla="*/ 191598 h 191598"/>
                <a:gd name="connsiteX7" fmla="*/ 120939 w 372928"/>
                <a:gd name="connsiteY7" fmla="*/ 191598 h 191598"/>
                <a:gd name="connsiteX8" fmla="*/ 31750 w 372928"/>
                <a:gd name="connsiteY8" fmla="*/ 191598 h 191598"/>
                <a:gd name="connsiteX9" fmla="*/ 0 w 372928"/>
                <a:gd name="connsiteY9" fmla="*/ 159848 h 191598"/>
                <a:gd name="connsiteX10" fmla="*/ 0 w 372928"/>
                <a:gd name="connsiteY10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75152 w 372928"/>
                <a:gd name="connsiteY5" fmla="*/ 191598 h 191598"/>
                <a:gd name="connsiteX6" fmla="*/ 120939 w 372928"/>
                <a:gd name="connsiteY6" fmla="*/ 191598 h 191598"/>
                <a:gd name="connsiteX7" fmla="*/ 31750 w 372928"/>
                <a:gd name="connsiteY7" fmla="*/ 191598 h 191598"/>
                <a:gd name="connsiteX8" fmla="*/ 0 w 372928"/>
                <a:gd name="connsiteY8" fmla="*/ 159848 h 191598"/>
                <a:gd name="connsiteX9" fmla="*/ 0 w 372928"/>
                <a:gd name="connsiteY9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20939 w 372928"/>
                <a:gd name="connsiteY5" fmla="*/ 191598 h 191598"/>
                <a:gd name="connsiteX6" fmla="*/ 31750 w 372928"/>
                <a:gd name="connsiteY6" fmla="*/ 191598 h 191598"/>
                <a:gd name="connsiteX7" fmla="*/ 0 w 372928"/>
                <a:gd name="connsiteY7" fmla="*/ 159848 h 191598"/>
                <a:gd name="connsiteX8" fmla="*/ 0 w 372928"/>
                <a:gd name="connsiteY8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31750 w 372928"/>
                <a:gd name="connsiteY5" fmla="*/ 191598 h 191598"/>
                <a:gd name="connsiteX6" fmla="*/ 0 w 372928"/>
                <a:gd name="connsiteY6" fmla="*/ 159848 h 191598"/>
                <a:gd name="connsiteX7" fmla="*/ 0 w 372928"/>
                <a:gd name="connsiteY7" fmla="*/ 0 h 19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2928" h="191598">
                  <a:moveTo>
                    <a:pt x="0" y="0"/>
                  </a:moveTo>
                  <a:lnTo>
                    <a:pt x="277129" y="0"/>
                  </a:lnTo>
                  <a:cubicBezTo>
                    <a:pt x="330037" y="0"/>
                    <a:pt x="372928" y="42891"/>
                    <a:pt x="372928" y="95799"/>
                  </a:cubicBezTo>
                  <a:lnTo>
                    <a:pt x="372928" y="147147"/>
                  </a:lnTo>
                  <a:cubicBezTo>
                    <a:pt x="372928" y="171697"/>
                    <a:pt x="353027" y="191598"/>
                    <a:pt x="328477" y="191598"/>
                  </a:cubicBezTo>
                  <a:lnTo>
                    <a:pt x="31750" y="191598"/>
                  </a:lnTo>
                  <a:cubicBezTo>
                    <a:pt x="14215" y="191598"/>
                    <a:pt x="0" y="177383"/>
                    <a:pt x="0" y="15984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0" name="四角形: 角を丸くする 349">
              <a:extLst>
                <a:ext uri="{FF2B5EF4-FFF2-40B4-BE49-F238E27FC236}">
                  <a16:creationId xmlns:a16="http://schemas.microsoft.com/office/drawing/2014/main" id="{BB170A08-0465-4CB6-9AE1-D46367E68E97}"/>
                </a:ext>
              </a:extLst>
            </p:cNvPr>
            <p:cNvSpPr/>
            <p:nvPr/>
          </p:nvSpPr>
          <p:spPr bwMode="auto">
            <a:xfrm>
              <a:off x="1409873" y="6038698"/>
              <a:ext cx="197559" cy="55190"/>
            </a:xfrm>
            <a:prstGeom prst="roundRect">
              <a:avLst/>
            </a:prstGeom>
            <a:solidFill>
              <a:srgbClr val="000000">
                <a:lumMod val="50000"/>
                <a:lumOff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1" name="四角形: 上の 2 つの角を丸める 350">
              <a:extLst>
                <a:ext uri="{FF2B5EF4-FFF2-40B4-BE49-F238E27FC236}">
                  <a16:creationId xmlns:a16="http://schemas.microsoft.com/office/drawing/2014/main" id="{EDD87A7B-FD9E-4148-A2C9-B2A616FE2D00}"/>
                </a:ext>
              </a:extLst>
            </p:cNvPr>
            <p:cNvSpPr/>
            <p:nvPr/>
          </p:nvSpPr>
          <p:spPr bwMode="auto">
            <a:xfrm rot="900000">
              <a:off x="1520587" y="5842631"/>
              <a:ext cx="48850" cy="244149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2" name="星: 32 pt 351">
              <a:extLst>
                <a:ext uri="{FF2B5EF4-FFF2-40B4-BE49-F238E27FC236}">
                  <a16:creationId xmlns:a16="http://schemas.microsoft.com/office/drawing/2014/main" id="{3AE40248-FE68-4185-A130-0EFE4F3D6E64}"/>
                </a:ext>
              </a:extLst>
            </p:cNvPr>
            <p:cNvSpPr/>
            <p:nvPr/>
          </p:nvSpPr>
          <p:spPr bwMode="auto">
            <a:xfrm>
              <a:off x="584485" y="5248275"/>
              <a:ext cx="900188" cy="900188"/>
            </a:xfrm>
            <a:prstGeom prst="star32">
              <a:avLst>
                <a:gd name="adj" fmla="val 0"/>
              </a:avLst>
            </a:prstGeom>
            <a:solidFill>
              <a:srgbClr val="FFFFFF">
                <a:lumMod val="75000"/>
              </a:srgbClr>
            </a:solidFill>
            <a:ln w="63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3" name="星: 32 pt 352">
              <a:extLst>
                <a:ext uri="{FF2B5EF4-FFF2-40B4-BE49-F238E27FC236}">
                  <a16:creationId xmlns:a16="http://schemas.microsoft.com/office/drawing/2014/main" id="{2C8ED72A-34C3-49D1-B4EC-439DB2FD2782}"/>
                </a:ext>
              </a:extLst>
            </p:cNvPr>
            <p:cNvSpPr/>
            <p:nvPr/>
          </p:nvSpPr>
          <p:spPr bwMode="auto">
            <a:xfrm>
              <a:off x="2141223" y="5248275"/>
              <a:ext cx="900188" cy="900188"/>
            </a:xfrm>
            <a:prstGeom prst="star32">
              <a:avLst>
                <a:gd name="adj" fmla="val 0"/>
              </a:avLst>
            </a:prstGeom>
            <a:solidFill>
              <a:srgbClr val="FFFFFF">
                <a:lumMod val="75000"/>
              </a:srgbClr>
            </a:solidFill>
            <a:ln w="63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4" name="フリーフォーム: 図形 353">
              <a:extLst>
                <a:ext uri="{FF2B5EF4-FFF2-40B4-BE49-F238E27FC236}">
                  <a16:creationId xmlns:a16="http://schemas.microsoft.com/office/drawing/2014/main" id="{1F382BCA-1E4F-487E-908E-2552DCB10FE9}"/>
                </a:ext>
              </a:extLst>
            </p:cNvPr>
            <p:cNvSpPr/>
            <p:nvPr/>
          </p:nvSpPr>
          <p:spPr bwMode="auto">
            <a:xfrm>
              <a:off x="872916" y="5549819"/>
              <a:ext cx="301560" cy="301558"/>
            </a:xfrm>
            <a:custGeom>
              <a:avLst/>
              <a:gdLst>
                <a:gd name="connsiteX0" fmla="*/ 231303 w 508325"/>
                <a:gd name="connsiteY0" fmla="*/ 0 h 508325"/>
                <a:gd name="connsiteX1" fmla="*/ 277022 w 508325"/>
                <a:gd name="connsiteY1" fmla="*/ 0 h 508325"/>
                <a:gd name="connsiteX2" fmla="*/ 277022 w 508325"/>
                <a:gd name="connsiteY2" fmla="*/ 47467 h 508325"/>
                <a:gd name="connsiteX3" fmla="*/ 298145 w 508325"/>
                <a:gd name="connsiteY3" fmla="*/ 49597 h 508325"/>
                <a:gd name="connsiteX4" fmla="*/ 308986 w 508325"/>
                <a:gd name="connsiteY4" fmla="*/ 52962 h 508325"/>
                <a:gd name="connsiteX5" fmla="*/ 326195 w 508325"/>
                <a:gd name="connsiteY5" fmla="*/ 9352 h 508325"/>
                <a:gd name="connsiteX6" fmla="*/ 368723 w 508325"/>
                <a:gd name="connsiteY6" fmla="*/ 26134 h 508325"/>
                <a:gd name="connsiteX7" fmla="*/ 351023 w 508325"/>
                <a:gd name="connsiteY7" fmla="*/ 70988 h 508325"/>
                <a:gd name="connsiteX8" fmla="*/ 383269 w 508325"/>
                <a:gd name="connsiteY8" fmla="*/ 92729 h 508325"/>
                <a:gd name="connsiteX9" fmla="*/ 417719 w 508325"/>
                <a:gd name="connsiteY9" fmla="*/ 58279 h 508325"/>
                <a:gd name="connsiteX10" fmla="*/ 450047 w 508325"/>
                <a:gd name="connsiteY10" fmla="*/ 90607 h 508325"/>
                <a:gd name="connsiteX11" fmla="*/ 415967 w 508325"/>
                <a:gd name="connsiteY11" fmla="*/ 124688 h 508325"/>
                <a:gd name="connsiteX12" fmla="*/ 433867 w 508325"/>
                <a:gd name="connsiteY12" fmla="*/ 151237 h 508325"/>
                <a:gd name="connsiteX13" fmla="*/ 478205 w 508325"/>
                <a:gd name="connsiteY13" fmla="*/ 131991 h 508325"/>
                <a:gd name="connsiteX14" fmla="*/ 496410 w 508325"/>
                <a:gd name="connsiteY14" fmla="*/ 173929 h 508325"/>
                <a:gd name="connsiteX15" fmla="*/ 454442 w 508325"/>
                <a:gd name="connsiteY15" fmla="*/ 192146 h 508325"/>
                <a:gd name="connsiteX16" fmla="*/ 460630 w 508325"/>
                <a:gd name="connsiteY16" fmla="*/ 212081 h 508325"/>
                <a:gd name="connsiteX17" fmla="*/ 462568 w 508325"/>
                <a:gd name="connsiteY17" fmla="*/ 231303 h 508325"/>
                <a:gd name="connsiteX18" fmla="*/ 508325 w 508325"/>
                <a:gd name="connsiteY18" fmla="*/ 231303 h 508325"/>
                <a:gd name="connsiteX19" fmla="*/ 508325 w 508325"/>
                <a:gd name="connsiteY19" fmla="*/ 277022 h 508325"/>
                <a:gd name="connsiteX20" fmla="*/ 462568 w 508325"/>
                <a:gd name="connsiteY20" fmla="*/ 277022 h 508325"/>
                <a:gd name="connsiteX21" fmla="*/ 460630 w 508325"/>
                <a:gd name="connsiteY21" fmla="*/ 296246 h 508325"/>
                <a:gd name="connsiteX22" fmla="*/ 456532 w 508325"/>
                <a:gd name="connsiteY22" fmla="*/ 309447 h 508325"/>
                <a:gd name="connsiteX23" fmla="*/ 498974 w 508325"/>
                <a:gd name="connsiteY23" fmla="*/ 326195 h 508325"/>
                <a:gd name="connsiteX24" fmla="*/ 482191 w 508325"/>
                <a:gd name="connsiteY24" fmla="*/ 368723 h 508325"/>
                <a:gd name="connsiteX25" fmla="*/ 437827 w 508325"/>
                <a:gd name="connsiteY25" fmla="*/ 351216 h 508325"/>
                <a:gd name="connsiteX26" fmla="*/ 415967 w 508325"/>
                <a:gd name="connsiteY26" fmla="*/ 383639 h 508325"/>
                <a:gd name="connsiteX27" fmla="*/ 450047 w 508325"/>
                <a:gd name="connsiteY27" fmla="*/ 417719 h 508325"/>
                <a:gd name="connsiteX28" fmla="*/ 417719 w 508325"/>
                <a:gd name="connsiteY28" fmla="*/ 450047 h 508325"/>
                <a:gd name="connsiteX29" fmla="*/ 383269 w 508325"/>
                <a:gd name="connsiteY29" fmla="*/ 415597 h 508325"/>
                <a:gd name="connsiteX30" fmla="*/ 356881 w 508325"/>
                <a:gd name="connsiteY30" fmla="*/ 433388 h 508325"/>
                <a:gd name="connsiteX31" fmla="*/ 376336 w 508325"/>
                <a:gd name="connsiteY31" fmla="*/ 478206 h 508325"/>
                <a:gd name="connsiteX32" fmla="*/ 334398 w 508325"/>
                <a:gd name="connsiteY32" fmla="*/ 496410 h 508325"/>
                <a:gd name="connsiteX33" fmla="*/ 315679 w 508325"/>
                <a:gd name="connsiteY33" fmla="*/ 453287 h 508325"/>
                <a:gd name="connsiteX34" fmla="*/ 298145 w 508325"/>
                <a:gd name="connsiteY34" fmla="*/ 458730 h 508325"/>
                <a:gd name="connsiteX35" fmla="*/ 277022 w 508325"/>
                <a:gd name="connsiteY35" fmla="*/ 460859 h 508325"/>
                <a:gd name="connsiteX36" fmla="*/ 277022 w 508325"/>
                <a:gd name="connsiteY36" fmla="*/ 508325 h 508325"/>
                <a:gd name="connsiteX37" fmla="*/ 231303 w 508325"/>
                <a:gd name="connsiteY37" fmla="*/ 508325 h 508325"/>
                <a:gd name="connsiteX38" fmla="*/ 231303 w 508325"/>
                <a:gd name="connsiteY38" fmla="*/ 460476 h 508325"/>
                <a:gd name="connsiteX39" fmla="*/ 213980 w 508325"/>
                <a:gd name="connsiteY39" fmla="*/ 458730 h 508325"/>
                <a:gd name="connsiteX40" fmla="*/ 199754 w 508325"/>
                <a:gd name="connsiteY40" fmla="*/ 454314 h 508325"/>
                <a:gd name="connsiteX41" fmla="*/ 182130 w 508325"/>
                <a:gd name="connsiteY41" fmla="*/ 498974 h 508325"/>
                <a:gd name="connsiteX42" fmla="*/ 139603 w 508325"/>
                <a:gd name="connsiteY42" fmla="*/ 482192 h 508325"/>
                <a:gd name="connsiteX43" fmla="*/ 158102 w 508325"/>
                <a:gd name="connsiteY43" fmla="*/ 435316 h 508325"/>
                <a:gd name="connsiteX44" fmla="*/ 126587 w 508325"/>
                <a:gd name="connsiteY44" fmla="*/ 414068 h 508325"/>
                <a:gd name="connsiteX45" fmla="*/ 90607 w 508325"/>
                <a:gd name="connsiteY45" fmla="*/ 450047 h 508325"/>
                <a:gd name="connsiteX46" fmla="*/ 58278 w 508325"/>
                <a:gd name="connsiteY46" fmla="*/ 417719 h 508325"/>
                <a:gd name="connsiteX47" fmla="*/ 94628 w 508325"/>
                <a:gd name="connsiteY47" fmla="*/ 381370 h 508325"/>
                <a:gd name="connsiteX48" fmla="*/ 77397 w 508325"/>
                <a:gd name="connsiteY48" fmla="*/ 355814 h 508325"/>
                <a:gd name="connsiteX49" fmla="*/ 30121 w 508325"/>
                <a:gd name="connsiteY49" fmla="*/ 376336 h 508325"/>
                <a:gd name="connsiteX50" fmla="*/ 11915 w 508325"/>
                <a:gd name="connsiteY50" fmla="*/ 334398 h 508325"/>
                <a:gd name="connsiteX51" fmla="*/ 57231 w 508325"/>
                <a:gd name="connsiteY51" fmla="*/ 314727 h 508325"/>
                <a:gd name="connsiteX52" fmla="*/ 51494 w 508325"/>
                <a:gd name="connsiteY52" fmla="*/ 296246 h 508325"/>
                <a:gd name="connsiteX53" fmla="*/ 49557 w 508325"/>
                <a:gd name="connsiteY53" fmla="*/ 277022 h 508325"/>
                <a:gd name="connsiteX54" fmla="*/ 0 w 508325"/>
                <a:gd name="connsiteY54" fmla="*/ 277022 h 508325"/>
                <a:gd name="connsiteX55" fmla="*/ 0 w 508325"/>
                <a:gd name="connsiteY55" fmla="*/ 231303 h 508325"/>
                <a:gd name="connsiteX56" fmla="*/ 49557 w 508325"/>
                <a:gd name="connsiteY56" fmla="*/ 231303 h 508325"/>
                <a:gd name="connsiteX57" fmla="*/ 51494 w 508325"/>
                <a:gd name="connsiteY57" fmla="*/ 212081 h 508325"/>
                <a:gd name="connsiteX58" fmla="*/ 55178 w 508325"/>
                <a:gd name="connsiteY58" fmla="*/ 200214 h 508325"/>
                <a:gd name="connsiteX59" fmla="*/ 9352 w 508325"/>
                <a:gd name="connsiteY59" fmla="*/ 182130 h 508325"/>
                <a:gd name="connsiteX60" fmla="*/ 26134 w 508325"/>
                <a:gd name="connsiteY60" fmla="*/ 139603 h 508325"/>
                <a:gd name="connsiteX61" fmla="*/ 73499 w 508325"/>
                <a:gd name="connsiteY61" fmla="*/ 158294 h 508325"/>
                <a:gd name="connsiteX62" fmla="*/ 94628 w 508325"/>
                <a:gd name="connsiteY62" fmla="*/ 126957 h 508325"/>
                <a:gd name="connsiteX63" fmla="*/ 58278 w 508325"/>
                <a:gd name="connsiteY63" fmla="*/ 90607 h 508325"/>
                <a:gd name="connsiteX64" fmla="*/ 90607 w 508325"/>
                <a:gd name="connsiteY64" fmla="*/ 58279 h 508325"/>
                <a:gd name="connsiteX65" fmla="*/ 126587 w 508325"/>
                <a:gd name="connsiteY65" fmla="*/ 94259 h 508325"/>
                <a:gd name="connsiteX66" fmla="*/ 152304 w 508325"/>
                <a:gd name="connsiteY66" fmla="*/ 76920 h 508325"/>
                <a:gd name="connsiteX67" fmla="*/ 131989 w 508325"/>
                <a:gd name="connsiteY67" fmla="*/ 30121 h 508325"/>
                <a:gd name="connsiteX68" fmla="*/ 173928 w 508325"/>
                <a:gd name="connsiteY68" fmla="*/ 11917 h 508325"/>
                <a:gd name="connsiteX69" fmla="*/ 193098 w 508325"/>
                <a:gd name="connsiteY69" fmla="*/ 56079 h 508325"/>
                <a:gd name="connsiteX70" fmla="*/ 213980 w 508325"/>
                <a:gd name="connsiteY70" fmla="*/ 49597 h 508325"/>
                <a:gd name="connsiteX71" fmla="*/ 231303 w 508325"/>
                <a:gd name="connsiteY71" fmla="*/ 47850 h 50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08325" h="508325">
                  <a:moveTo>
                    <a:pt x="231303" y="0"/>
                  </a:moveTo>
                  <a:lnTo>
                    <a:pt x="277022" y="0"/>
                  </a:lnTo>
                  <a:lnTo>
                    <a:pt x="277022" y="47467"/>
                  </a:lnTo>
                  <a:lnTo>
                    <a:pt x="298145" y="49597"/>
                  </a:lnTo>
                  <a:lnTo>
                    <a:pt x="308986" y="52962"/>
                  </a:lnTo>
                  <a:lnTo>
                    <a:pt x="326195" y="9352"/>
                  </a:lnTo>
                  <a:lnTo>
                    <a:pt x="368723" y="26134"/>
                  </a:lnTo>
                  <a:lnTo>
                    <a:pt x="351023" y="70988"/>
                  </a:lnTo>
                  <a:lnTo>
                    <a:pt x="383269" y="92729"/>
                  </a:lnTo>
                  <a:lnTo>
                    <a:pt x="417719" y="58279"/>
                  </a:lnTo>
                  <a:lnTo>
                    <a:pt x="450047" y="90607"/>
                  </a:lnTo>
                  <a:lnTo>
                    <a:pt x="415967" y="124688"/>
                  </a:lnTo>
                  <a:lnTo>
                    <a:pt x="433867" y="151237"/>
                  </a:lnTo>
                  <a:lnTo>
                    <a:pt x="478205" y="131991"/>
                  </a:lnTo>
                  <a:lnTo>
                    <a:pt x="496410" y="173929"/>
                  </a:lnTo>
                  <a:lnTo>
                    <a:pt x="454442" y="192146"/>
                  </a:lnTo>
                  <a:lnTo>
                    <a:pt x="460630" y="212081"/>
                  </a:lnTo>
                  <a:lnTo>
                    <a:pt x="462568" y="231303"/>
                  </a:lnTo>
                  <a:lnTo>
                    <a:pt x="508325" y="231303"/>
                  </a:lnTo>
                  <a:lnTo>
                    <a:pt x="508325" y="277022"/>
                  </a:lnTo>
                  <a:lnTo>
                    <a:pt x="462568" y="277022"/>
                  </a:lnTo>
                  <a:lnTo>
                    <a:pt x="460630" y="296246"/>
                  </a:lnTo>
                  <a:lnTo>
                    <a:pt x="456532" y="309447"/>
                  </a:lnTo>
                  <a:lnTo>
                    <a:pt x="498974" y="326195"/>
                  </a:lnTo>
                  <a:lnTo>
                    <a:pt x="482191" y="368723"/>
                  </a:lnTo>
                  <a:lnTo>
                    <a:pt x="437827" y="351216"/>
                  </a:lnTo>
                  <a:lnTo>
                    <a:pt x="415967" y="383639"/>
                  </a:lnTo>
                  <a:lnTo>
                    <a:pt x="450047" y="417719"/>
                  </a:lnTo>
                  <a:lnTo>
                    <a:pt x="417719" y="450047"/>
                  </a:lnTo>
                  <a:lnTo>
                    <a:pt x="383269" y="415597"/>
                  </a:lnTo>
                  <a:lnTo>
                    <a:pt x="356881" y="433388"/>
                  </a:lnTo>
                  <a:lnTo>
                    <a:pt x="376336" y="478206"/>
                  </a:lnTo>
                  <a:lnTo>
                    <a:pt x="334398" y="496410"/>
                  </a:lnTo>
                  <a:lnTo>
                    <a:pt x="315679" y="453287"/>
                  </a:lnTo>
                  <a:lnTo>
                    <a:pt x="298145" y="458730"/>
                  </a:lnTo>
                  <a:lnTo>
                    <a:pt x="277022" y="460859"/>
                  </a:lnTo>
                  <a:lnTo>
                    <a:pt x="277022" y="508325"/>
                  </a:lnTo>
                  <a:lnTo>
                    <a:pt x="231303" y="508325"/>
                  </a:lnTo>
                  <a:lnTo>
                    <a:pt x="231303" y="460476"/>
                  </a:lnTo>
                  <a:lnTo>
                    <a:pt x="213980" y="458730"/>
                  </a:lnTo>
                  <a:lnTo>
                    <a:pt x="199754" y="454314"/>
                  </a:lnTo>
                  <a:lnTo>
                    <a:pt x="182130" y="498974"/>
                  </a:lnTo>
                  <a:lnTo>
                    <a:pt x="139603" y="482192"/>
                  </a:lnTo>
                  <a:lnTo>
                    <a:pt x="158102" y="435316"/>
                  </a:lnTo>
                  <a:lnTo>
                    <a:pt x="126587" y="414068"/>
                  </a:lnTo>
                  <a:lnTo>
                    <a:pt x="90607" y="450047"/>
                  </a:lnTo>
                  <a:lnTo>
                    <a:pt x="58278" y="417719"/>
                  </a:lnTo>
                  <a:lnTo>
                    <a:pt x="94628" y="381370"/>
                  </a:lnTo>
                  <a:lnTo>
                    <a:pt x="77397" y="355814"/>
                  </a:lnTo>
                  <a:lnTo>
                    <a:pt x="30121" y="376336"/>
                  </a:lnTo>
                  <a:lnTo>
                    <a:pt x="11915" y="334398"/>
                  </a:lnTo>
                  <a:lnTo>
                    <a:pt x="57231" y="314727"/>
                  </a:lnTo>
                  <a:lnTo>
                    <a:pt x="51494" y="296246"/>
                  </a:lnTo>
                  <a:lnTo>
                    <a:pt x="49557" y="277022"/>
                  </a:lnTo>
                  <a:lnTo>
                    <a:pt x="0" y="277022"/>
                  </a:lnTo>
                  <a:lnTo>
                    <a:pt x="0" y="231303"/>
                  </a:lnTo>
                  <a:lnTo>
                    <a:pt x="49557" y="231303"/>
                  </a:lnTo>
                  <a:lnTo>
                    <a:pt x="51494" y="212081"/>
                  </a:lnTo>
                  <a:lnTo>
                    <a:pt x="55178" y="200214"/>
                  </a:lnTo>
                  <a:lnTo>
                    <a:pt x="9352" y="182130"/>
                  </a:lnTo>
                  <a:lnTo>
                    <a:pt x="26134" y="139603"/>
                  </a:lnTo>
                  <a:lnTo>
                    <a:pt x="73499" y="158294"/>
                  </a:lnTo>
                  <a:lnTo>
                    <a:pt x="94628" y="126957"/>
                  </a:lnTo>
                  <a:lnTo>
                    <a:pt x="58278" y="90607"/>
                  </a:lnTo>
                  <a:lnTo>
                    <a:pt x="90607" y="58279"/>
                  </a:lnTo>
                  <a:lnTo>
                    <a:pt x="126587" y="94259"/>
                  </a:lnTo>
                  <a:lnTo>
                    <a:pt x="152304" y="76920"/>
                  </a:lnTo>
                  <a:lnTo>
                    <a:pt x="131989" y="30121"/>
                  </a:lnTo>
                  <a:lnTo>
                    <a:pt x="173928" y="11917"/>
                  </a:lnTo>
                  <a:lnTo>
                    <a:pt x="193098" y="56079"/>
                  </a:lnTo>
                  <a:lnTo>
                    <a:pt x="213980" y="49597"/>
                  </a:lnTo>
                  <a:lnTo>
                    <a:pt x="231303" y="47850"/>
                  </a:ln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5" name="フリーフォーム: 図形 354">
              <a:extLst>
                <a:ext uri="{FF2B5EF4-FFF2-40B4-BE49-F238E27FC236}">
                  <a16:creationId xmlns:a16="http://schemas.microsoft.com/office/drawing/2014/main" id="{F0D8A876-FCA7-4EFE-9970-CA53BD9FE1F0}"/>
                </a:ext>
              </a:extLst>
            </p:cNvPr>
            <p:cNvSpPr/>
            <p:nvPr/>
          </p:nvSpPr>
          <p:spPr bwMode="auto">
            <a:xfrm>
              <a:off x="2435016" y="5549819"/>
              <a:ext cx="301560" cy="301558"/>
            </a:xfrm>
            <a:custGeom>
              <a:avLst/>
              <a:gdLst>
                <a:gd name="connsiteX0" fmla="*/ 231303 w 508325"/>
                <a:gd name="connsiteY0" fmla="*/ 0 h 508325"/>
                <a:gd name="connsiteX1" fmla="*/ 277022 w 508325"/>
                <a:gd name="connsiteY1" fmla="*/ 0 h 508325"/>
                <a:gd name="connsiteX2" fmla="*/ 277022 w 508325"/>
                <a:gd name="connsiteY2" fmla="*/ 47467 h 508325"/>
                <a:gd name="connsiteX3" fmla="*/ 298145 w 508325"/>
                <a:gd name="connsiteY3" fmla="*/ 49597 h 508325"/>
                <a:gd name="connsiteX4" fmla="*/ 308986 w 508325"/>
                <a:gd name="connsiteY4" fmla="*/ 52962 h 508325"/>
                <a:gd name="connsiteX5" fmla="*/ 326195 w 508325"/>
                <a:gd name="connsiteY5" fmla="*/ 9352 h 508325"/>
                <a:gd name="connsiteX6" fmla="*/ 368723 w 508325"/>
                <a:gd name="connsiteY6" fmla="*/ 26134 h 508325"/>
                <a:gd name="connsiteX7" fmla="*/ 351023 w 508325"/>
                <a:gd name="connsiteY7" fmla="*/ 70988 h 508325"/>
                <a:gd name="connsiteX8" fmla="*/ 383269 w 508325"/>
                <a:gd name="connsiteY8" fmla="*/ 92729 h 508325"/>
                <a:gd name="connsiteX9" fmla="*/ 417719 w 508325"/>
                <a:gd name="connsiteY9" fmla="*/ 58279 h 508325"/>
                <a:gd name="connsiteX10" fmla="*/ 450047 w 508325"/>
                <a:gd name="connsiteY10" fmla="*/ 90607 h 508325"/>
                <a:gd name="connsiteX11" fmla="*/ 415967 w 508325"/>
                <a:gd name="connsiteY11" fmla="*/ 124688 h 508325"/>
                <a:gd name="connsiteX12" fmla="*/ 433867 w 508325"/>
                <a:gd name="connsiteY12" fmla="*/ 151237 h 508325"/>
                <a:gd name="connsiteX13" fmla="*/ 478205 w 508325"/>
                <a:gd name="connsiteY13" fmla="*/ 131991 h 508325"/>
                <a:gd name="connsiteX14" fmla="*/ 496410 w 508325"/>
                <a:gd name="connsiteY14" fmla="*/ 173929 h 508325"/>
                <a:gd name="connsiteX15" fmla="*/ 454442 w 508325"/>
                <a:gd name="connsiteY15" fmla="*/ 192146 h 508325"/>
                <a:gd name="connsiteX16" fmla="*/ 460630 w 508325"/>
                <a:gd name="connsiteY16" fmla="*/ 212081 h 508325"/>
                <a:gd name="connsiteX17" fmla="*/ 462568 w 508325"/>
                <a:gd name="connsiteY17" fmla="*/ 231303 h 508325"/>
                <a:gd name="connsiteX18" fmla="*/ 508325 w 508325"/>
                <a:gd name="connsiteY18" fmla="*/ 231303 h 508325"/>
                <a:gd name="connsiteX19" fmla="*/ 508325 w 508325"/>
                <a:gd name="connsiteY19" fmla="*/ 277022 h 508325"/>
                <a:gd name="connsiteX20" fmla="*/ 462568 w 508325"/>
                <a:gd name="connsiteY20" fmla="*/ 277022 h 508325"/>
                <a:gd name="connsiteX21" fmla="*/ 460630 w 508325"/>
                <a:gd name="connsiteY21" fmla="*/ 296246 h 508325"/>
                <a:gd name="connsiteX22" fmla="*/ 456532 w 508325"/>
                <a:gd name="connsiteY22" fmla="*/ 309447 h 508325"/>
                <a:gd name="connsiteX23" fmla="*/ 498974 w 508325"/>
                <a:gd name="connsiteY23" fmla="*/ 326195 h 508325"/>
                <a:gd name="connsiteX24" fmla="*/ 482191 w 508325"/>
                <a:gd name="connsiteY24" fmla="*/ 368723 h 508325"/>
                <a:gd name="connsiteX25" fmla="*/ 437827 w 508325"/>
                <a:gd name="connsiteY25" fmla="*/ 351216 h 508325"/>
                <a:gd name="connsiteX26" fmla="*/ 415967 w 508325"/>
                <a:gd name="connsiteY26" fmla="*/ 383639 h 508325"/>
                <a:gd name="connsiteX27" fmla="*/ 450047 w 508325"/>
                <a:gd name="connsiteY27" fmla="*/ 417719 h 508325"/>
                <a:gd name="connsiteX28" fmla="*/ 417719 w 508325"/>
                <a:gd name="connsiteY28" fmla="*/ 450047 h 508325"/>
                <a:gd name="connsiteX29" fmla="*/ 383269 w 508325"/>
                <a:gd name="connsiteY29" fmla="*/ 415597 h 508325"/>
                <a:gd name="connsiteX30" fmla="*/ 356881 w 508325"/>
                <a:gd name="connsiteY30" fmla="*/ 433388 h 508325"/>
                <a:gd name="connsiteX31" fmla="*/ 376336 w 508325"/>
                <a:gd name="connsiteY31" fmla="*/ 478206 h 508325"/>
                <a:gd name="connsiteX32" fmla="*/ 334398 w 508325"/>
                <a:gd name="connsiteY32" fmla="*/ 496410 h 508325"/>
                <a:gd name="connsiteX33" fmla="*/ 315679 w 508325"/>
                <a:gd name="connsiteY33" fmla="*/ 453287 h 508325"/>
                <a:gd name="connsiteX34" fmla="*/ 298145 w 508325"/>
                <a:gd name="connsiteY34" fmla="*/ 458730 h 508325"/>
                <a:gd name="connsiteX35" fmla="*/ 277022 w 508325"/>
                <a:gd name="connsiteY35" fmla="*/ 460859 h 508325"/>
                <a:gd name="connsiteX36" fmla="*/ 277022 w 508325"/>
                <a:gd name="connsiteY36" fmla="*/ 508325 h 508325"/>
                <a:gd name="connsiteX37" fmla="*/ 231303 w 508325"/>
                <a:gd name="connsiteY37" fmla="*/ 508325 h 508325"/>
                <a:gd name="connsiteX38" fmla="*/ 231303 w 508325"/>
                <a:gd name="connsiteY38" fmla="*/ 460476 h 508325"/>
                <a:gd name="connsiteX39" fmla="*/ 213980 w 508325"/>
                <a:gd name="connsiteY39" fmla="*/ 458730 h 508325"/>
                <a:gd name="connsiteX40" fmla="*/ 199754 w 508325"/>
                <a:gd name="connsiteY40" fmla="*/ 454314 h 508325"/>
                <a:gd name="connsiteX41" fmla="*/ 182130 w 508325"/>
                <a:gd name="connsiteY41" fmla="*/ 498974 h 508325"/>
                <a:gd name="connsiteX42" fmla="*/ 139603 w 508325"/>
                <a:gd name="connsiteY42" fmla="*/ 482192 h 508325"/>
                <a:gd name="connsiteX43" fmla="*/ 158102 w 508325"/>
                <a:gd name="connsiteY43" fmla="*/ 435316 h 508325"/>
                <a:gd name="connsiteX44" fmla="*/ 126587 w 508325"/>
                <a:gd name="connsiteY44" fmla="*/ 414068 h 508325"/>
                <a:gd name="connsiteX45" fmla="*/ 90607 w 508325"/>
                <a:gd name="connsiteY45" fmla="*/ 450047 h 508325"/>
                <a:gd name="connsiteX46" fmla="*/ 58278 w 508325"/>
                <a:gd name="connsiteY46" fmla="*/ 417719 h 508325"/>
                <a:gd name="connsiteX47" fmla="*/ 94628 w 508325"/>
                <a:gd name="connsiteY47" fmla="*/ 381370 h 508325"/>
                <a:gd name="connsiteX48" fmla="*/ 77397 w 508325"/>
                <a:gd name="connsiteY48" fmla="*/ 355814 h 508325"/>
                <a:gd name="connsiteX49" fmla="*/ 30121 w 508325"/>
                <a:gd name="connsiteY49" fmla="*/ 376336 h 508325"/>
                <a:gd name="connsiteX50" fmla="*/ 11915 w 508325"/>
                <a:gd name="connsiteY50" fmla="*/ 334398 h 508325"/>
                <a:gd name="connsiteX51" fmla="*/ 57231 w 508325"/>
                <a:gd name="connsiteY51" fmla="*/ 314727 h 508325"/>
                <a:gd name="connsiteX52" fmla="*/ 51494 w 508325"/>
                <a:gd name="connsiteY52" fmla="*/ 296246 h 508325"/>
                <a:gd name="connsiteX53" fmla="*/ 49557 w 508325"/>
                <a:gd name="connsiteY53" fmla="*/ 277022 h 508325"/>
                <a:gd name="connsiteX54" fmla="*/ 0 w 508325"/>
                <a:gd name="connsiteY54" fmla="*/ 277022 h 508325"/>
                <a:gd name="connsiteX55" fmla="*/ 0 w 508325"/>
                <a:gd name="connsiteY55" fmla="*/ 231303 h 508325"/>
                <a:gd name="connsiteX56" fmla="*/ 49557 w 508325"/>
                <a:gd name="connsiteY56" fmla="*/ 231303 h 508325"/>
                <a:gd name="connsiteX57" fmla="*/ 51494 w 508325"/>
                <a:gd name="connsiteY57" fmla="*/ 212081 h 508325"/>
                <a:gd name="connsiteX58" fmla="*/ 55178 w 508325"/>
                <a:gd name="connsiteY58" fmla="*/ 200214 h 508325"/>
                <a:gd name="connsiteX59" fmla="*/ 9352 w 508325"/>
                <a:gd name="connsiteY59" fmla="*/ 182130 h 508325"/>
                <a:gd name="connsiteX60" fmla="*/ 26134 w 508325"/>
                <a:gd name="connsiteY60" fmla="*/ 139603 h 508325"/>
                <a:gd name="connsiteX61" fmla="*/ 73499 w 508325"/>
                <a:gd name="connsiteY61" fmla="*/ 158294 h 508325"/>
                <a:gd name="connsiteX62" fmla="*/ 94628 w 508325"/>
                <a:gd name="connsiteY62" fmla="*/ 126957 h 508325"/>
                <a:gd name="connsiteX63" fmla="*/ 58278 w 508325"/>
                <a:gd name="connsiteY63" fmla="*/ 90607 h 508325"/>
                <a:gd name="connsiteX64" fmla="*/ 90607 w 508325"/>
                <a:gd name="connsiteY64" fmla="*/ 58279 h 508325"/>
                <a:gd name="connsiteX65" fmla="*/ 126587 w 508325"/>
                <a:gd name="connsiteY65" fmla="*/ 94259 h 508325"/>
                <a:gd name="connsiteX66" fmla="*/ 152304 w 508325"/>
                <a:gd name="connsiteY66" fmla="*/ 76920 h 508325"/>
                <a:gd name="connsiteX67" fmla="*/ 131989 w 508325"/>
                <a:gd name="connsiteY67" fmla="*/ 30121 h 508325"/>
                <a:gd name="connsiteX68" fmla="*/ 173928 w 508325"/>
                <a:gd name="connsiteY68" fmla="*/ 11917 h 508325"/>
                <a:gd name="connsiteX69" fmla="*/ 193098 w 508325"/>
                <a:gd name="connsiteY69" fmla="*/ 56079 h 508325"/>
                <a:gd name="connsiteX70" fmla="*/ 213980 w 508325"/>
                <a:gd name="connsiteY70" fmla="*/ 49597 h 508325"/>
                <a:gd name="connsiteX71" fmla="*/ 231303 w 508325"/>
                <a:gd name="connsiteY71" fmla="*/ 47850 h 50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08325" h="508325">
                  <a:moveTo>
                    <a:pt x="231303" y="0"/>
                  </a:moveTo>
                  <a:lnTo>
                    <a:pt x="277022" y="0"/>
                  </a:lnTo>
                  <a:lnTo>
                    <a:pt x="277022" y="47467"/>
                  </a:lnTo>
                  <a:lnTo>
                    <a:pt x="298145" y="49597"/>
                  </a:lnTo>
                  <a:lnTo>
                    <a:pt x="308986" y="52962"/>
                  </a:lnTo>
                  <a:lnTo>
                    <a:pt x="326195" y="9352"/>
                  </a:lnTo>
                  <a:lnTo>
                    <a:pt x="368723" y="26134"/>
                  </a:lnTo>
                  <a:lnTo>
                    <a:pt x="351023" y="70988"/>
                  </a:lnTo>
                  <a:lnTo>
                    <a:pt x="383269" y="92729"/>
                  </a:lnTo>
                  <a:lnTo>
                    <a:pt x="417719" y="58279"/>
                  </a:lnTo>
                  <a:lnTo>
                    <a:pt x="450047" y="90607"/>
                  </a:lnTo>
                  <a:lnTo>
                    <a:pt x="415967" y="124688"/>
                  </a:lnTo>
                  <a:lnTo>
                    <a:pt x="433867" y="151237"/>
                  </a:lnTo>
                  <a:lnTo>
                    <a:pt x="478205" y="131991"/>
                  </a:lnTo>
                  <a:lnTo>
                    <a:pt x="496410" y="173929"/>
                  </a:lnTo>
                  <a:lnTo>
                    <a:pt x="454442" y="192146"/>
                  </a:lnTo>
                  <a:lnTo>
                    <a:pt x="460630" y="212081"/>
                  </a:lnTo>
                  <a:lnTo>
                    <a:pt x="462568" y="231303"/>
                  </a:lnTo>
                  <a:lnTo>
                    <a:pt x="508325" y="231303"/>
                  </a:lnTo>
                  <a:lnTo>
                    <a:pt x="508325" y="277022"/>
                  </a:lnTo>
                  <a:lnTo>
                    <a:pt x="462568" y="277022"/>
                  </a:lnTo>
                  <a:lnTo>
                    <a:pt x="460630" y="296246"/>
                  </a:lnTo>
                  <a:lnTo>
                    <a:pt x="456532" y="309447"/>
                  </a:lnTo>
                  <a:lnTo>
                    <a:pt x="498974" y="326195"/>
                  </a:lnTo>
                  <a:lnTo>
                    <a:pt x="482191" y="368723"/>
                  </a:lnTo>
                  <a:lnTo>
                    <a:pt x="437827" y="351216"/>
                  </a:lnTo>
                  <a:lnTo>
                    <a:pt x="415967" y="383639"/>
                  </a:lnTo>
                  <a:lnTo>
                    <a:pt x="450047" y="417719"/>
                  </a:lnTo>
                  <a:lnTo>
                    <a:pt x="417719" y="450047"/>
                  </a:lnTo>
                  <a:lnTo>
                    <a:pt x="383269" y="415597"/>
                  </a:lnTo>
                  <a:lnTo>
                    <a:pt x="356881" y="433388"/>
                  </a:lnTo>
                  <a:lnTo>
                    <a:pt x="376336" y="478206"/>
                  </a:lnTo>
                  <a:lnTo>
                    <a:pt x="334398" y="496410"/>
                  </a:lnTo>
                  <a:lnTo>
                    <a:pt x="315679" y="453287"/>
                  </a:lnTo>
                  <a:lnTo>
                    <a:pt x="298145" y="458730"/>
                  </a:lnTo>
                  <a:lnTo>
                    <a:pt x="277022" y="460859"/>
                  </a:lnTo>
                  <a:lnTo>
                    <a:pt x="277022" y="508325"/>
                  </a:lnTo>
                  <a:lnTo>
                    <a:pt x="231303" y="508325"/>
                  </a:lnTo>
                  <a:lnTo>
                    <a:pt x="231303" y="460476"/>
                  </a:lnTo>
                  <a:lnTo>
                    <a:pt x="213980" y="458730"/>
                  </a:lnTo>
                  <a:lnTo>
                    <a:pt x="199754" y="454314"/>
                  </a:lnTo>
                  <a:lnTo>
                    <a:pt x="182130" y="498974"/>
                  </a:lnTo>
                  <a:lnTo>
                    <a:pt x="139603" y="482192"/>
                  </a:lnTo>
                  <a:lnTo>
                    <a:pt x="158102" y="435316"/>
                  </a:lnTo>
                  <a:lnTo>
                    <a:pt x="126587" y="414068"/>
                  </a:lnTo>
                  <a:lnTo>
                    <a:pt x="90607" y="450047"/>
                  </a:lnTo>
                  <a:lnTo>
                    <a:pt x="58278" y="417719"/>
                  </a:lnTo>
                  <a:lnTo>
                    <a:pt x="94628" y="381370"/>
                  </a:lnTo>
                  <a:lnTo>
                    <a:pt x="77397" y="355814"/>
                  </a:lnTo>
                  <a:lnTo>
                    <a:pt x="30121" y="376336"/>
                  </a:lnTo>
                  <a:lnTo>
                    <a:pt x="11915" y="334398"/>
                  </a:lnTo>
                  <a:lnTo>
                    <a:pt x="57231" y="314727"/>
                  </a:lnTo>
                  <a:lnTo>
                    <a:pt x="51494" y="296246"/>
                  </a:lnTo>
                  <a:lnTo>
                    <a:pt x="49557" y="277022"/>
                  </a:lnTo>
                  <a:lnTo>
                    <a:pt x="0" y="277022"/>
                  </a:lnTo>
                  <a:lnTo>
                    <a:pt x="0" y="231303"/>
                  </a:lnTo>
                  <a:lnTo>
                    <a:pt x="49557" y="231303"/>
                  </a:lnTo>
                  <a:lnTo>
                    <a:pt x="51494" y="212081"/>
                  </a:lnTo>
                  <a:lnTo>
                    <a:pt x="55178" y="200214"/>
                  </a:lnTo>
                  <a:lnTo>
                    <a:pt x="9352" y="182130"/>
                  </a:lnTo>
                  <a:lnTo>
                    <a:pt x="26134" y="139603"/>
                  </a:lnTo>
                  <a:lnTo>
                    <a:pt x="73499" y="158294"/>
                  </a:lnTo>
                  <a:lnTo>
                    <a:pt x="94628" y="126957"/>
                  </a:lnTo>
                  <a:lnTo>
                    <a:pt x="58278" y="90607"/>
                  </a:lnTo>
                  <a:lnTo>
                    <a:pt x="90607" y="58279"/>
                  </a:lnTo>
                  <a:lnTo>
                    <a:pt x="126587" y="94259"/>
                  </a:lnTo>
                  <a:lnTo>
                    <a:pt x="152304" y="76920"/>
                  </a:lnTo>
                  <a:lnTo>
                    <a:pt x="131989" y="30121"/>
                  </a:lnTo>
                  <a:lnTo>
                    <a:pt x="173928" y="11917"/>
                  </a:lnTo>
                  <a:lnTo>
                    <a:pt x="193098" y="56079"/>
                  </a:lnTo>
                  <a:lnTo>
                    <a:pt x="213980" y="49597"/>
                  </a:lnTo>
                  <a:lnTo>
                    <a:pt x="231303" y="47850"/>
                  </a:ln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6" name="円: 塗りつぶしなし 355">
              <a:extLst>
                <a:ext uri="{FF2B5EF4-FFF2-40B4-BE49-F238E27FC236}">
                  <a16:creationId xmlns:a16="http://schemas.microsoft.com/office/drawing/2014/main" id="{E7516A44-AA23-4253-99BC-BC6C8EF76618}"/>
                </a:ext>
              </a:extLst>
            </p:cNvPr>
            <p:cNvSpPr/>
            <p:nvPr/>
          </p:nvSpPr>
          <p:spPr bwMode="auto">
            <a:xfrm>
              <a:off x="512489" y="5184195"/>
              <a:ext cx="1035115" cy="1035115"/>
            </a:xfrm>
            <a:prstGeom prst="donut">
              <a:avLst>
                <a:gd name="adj" fmla="val 6429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7" name="楕円 356">
              <a:extLst>
                <a:ext uri="{FF2B5EF4-FFF2-40B4-BE49-F238E27FC236}">
                  <a16:creationId xmlns:a16="http://schemas.microsoft.com/office/drawing/2014/main" id="{341D0D59-CAFC-4D08-97DC-1A9089B3BAA7}"/>
                </a:ext>
              </a:extLst>
            </p:cNvPr>
            <p:cNvSpPr/>
            <p:nvPr/>
          </p:nvSpPr>
          <p:spPr bwMode="auto">
            <a:xfrm>
              <a:off x="930717" y="5602943"/>
              <a:ext cx="190852" cy="190852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58" name="グループ化 357">
              <a:extLst>
                <a:ext uri="{FF2B5EF4-FFF2-40B4-BE49-F238E27FC236}">
                  <a16:creationId xmlns:a16="http://schemas.microsoft.com/office/drawing/2014/main" id="{F13D66AC-62DE-488C-AAE6-596E40733A7D}"/>
                </a:ext>
              </a:extLst>
            </p:cNvPr>
            <p:cNvGrpSpPr/>
            <p:nvPr/>
          </p:nvGrpSpPr>
          <p:grpSpPr>
            <a:xfrm>
              <a:off x="397720" y="4359938"/>
              <a:ext cx="720080" cy="767574"/>
              <a:chOff x="3782870" y="5574878"/>
              <a:chExt cx="900100" cy="959468"/>
            </a:xfrm>
            <a:solidFill>
              <a:srgbClr val="00B050"/>
            </a:solidFill>
          </p:grpSpPr>
          <p:sp>
            <p:nvSpPr>
              <p:cNvPr id="393" name="四角形: 上の 2 つの角を丸める 392">
                <a:extLst>
                  <a:ext uri="{FF2B5EF4-FFF2-40B4-BE49-F238E27FC236}">
                    <a16:creationId xmlns:a16="http://schemas.microsoft.com/office/drawing/2014/main" id="{7C49F1AC-687B-46EA-89D2-B53B6025A5D3}"/>
                  </a:ext>
                </a:extLst>
              </p:cNvPr>
              <p:cNvSpPr/>
              <p:nvPr/>
            </p:nvSpPr>
            <p:spPr bwMode="auto">
              <a:xfrm>
                <a:off x="3800971" y="5774903"/>
                <a:ext cx="863898" cy="759443"/>
              </a:xfrm>
              <a:prstGeom prst="round2SameRect">
                <a:avLst>
                  <a:gd name="adj1" fmla="val 0"/>
                  <a:gd name="adj2" fmla="val 9407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4" name="四角形: 上の 2 つの角を丸める 393">
                <a:extLst>
                  <a:ext uri="{FF2B5EF4-FFF2-40B4-BE49-F238E27FC236}">
                    <a16:creationId xmlns:a16="http://schemas.microsoft.com/office/drawing/2014/main" id="{22C078C5-D8BC-4BE7-884C-B0EC8079FC00}"/>
                  </a:ext>
                </a:extLst>
              </p:cNvPr>
              <p:cNvSpPr/>
              <p:nvPr/>
            </p:nvSpPr>
            <p:spPr bwMode="auto">
              <a:xfrm>
                <a:off x="3782870" y="5574878"/>
                <a:ext cx="900100" cy="231891"/>
              </a:xfrm>
              <a:prstGeom prst="round2SameRect">
                <a:avLst>
                  <a:gd name="adj1" fmla="val 28345"/>
                  <a:gd name="adj2" fmla="val 0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59" name="フリーフォーム: 図形 358">
              <a:extLst>
                <a:ext uri="{FF2B5EF4-FFF2-40B4-BE49-F238E27FC236}">
                  <a16:creationId xmlns:a16="http://schemas.microsoft.com/office/drawing/2014/main" id="{3692A655-DB16-4522-BA45-949FC5C79B99}"/>
                </a:ext>
              </a:extLst>
            </p:cNvPr>
            <p:cNvSpPr/>
            <p:nvPr/>
          </p:nvSpPr>
          <p:spPr bwMode="auto">
            <a:xfrm rot="16200000">
              <a:off x="813680" y="4715289"/>
              <a:ext cx="113850" cy="934414"/>
            </a:xfrm>
            <a:custGeom>
              <a:avLst/>
              <a:gdLst>
                <a:gd name="connsiteX0" fmla="*/ 115071 w 115700"/>
                <a:gd name="connsiteY0" fmla="*/ 786797 h 934414"/>
                <a:gd name="connsiteX1" fmla="*/ 113235 w 115700"/>
                <a:gd name="connsiteY1" fmla="*/ 800741 h 934414"/>
                <a:gd name="connsiteX2" fmla="*/ 42659 w 115700"/>
                <a:gd name="connsiteY2" fmla="*/ 922981 h 934414"/>
                <a:gd name="connsiteX3" fmla="*/ 11432 w 115700"/>
                <a:gd name="connsiteY3" fmla="*/ 931348 h 934414"/>
                <a:gd name="connsiteX4" fmla="*/ 11433 w 115700"/>
                <a:gd name="connsiteY4" fmla="*/ 931348 h 934414"/>
                <a:gd name="connsiteX5" fmla="*/ 3066 w 115700"/>
                <a:gd name="connsiteY5" fmla="*/ 900120 h 934414"/>
                <a:gd name="connsiteX6" fmla="*/ 68131 w 115700"/>
                <a:gd name="connsiteY6" fmla="*/ 787426 h 934414"/>
                <a:gd name="connsiteX7" fmla="*/ 68131 w 115700"/>
                <a:gd name="connsiteY7" fmla="*/ 18375 h 934414"/>
                <a:gd name="connsiteX8" fmla="*/ 86506 w 115700"/>
                <a:gd name="connsiteY8" fmla="*/ 0 h 934414"/>
                <a:gd name="connsiteX9" fmla="*/ 95475 w 115700"/>
                <a:gd name="connsiteY9" fmla="*/ 0 h 934414"/>
                <a:gd name="connsiteX10" fmla="*/ 113850 w 115700"/>
                <a:gd name="connsiteY10" fmla="*/ 18375 h 934414"/>
                <a:gd name="connsiteX11" fmla="*/ 113850 w 115700"/>
                <a:gd name="connsiteY11" fmla="*/ 785206 h 934414"/>
                <a:gd name="connsiteX0" fmla="*/ 113850 w 113850"/>
                <a:gd name="connsiteY0" fmla="*/ 785206 h 934414"/>
                <a:gd name="connsiteX1" fmla="*/ 113235 w 113850"/>
                <a:gd name="connsiteY1" fmla="*/ 800741 h 934414"/>
                <a:gd name="connsiteX2" fmla="*/ 42659 w 113850"/>
                <a:gd name="connsiteY2" fmla="*/ 922981 h 934414"/>
                <a:gd name="connsiteX3" fmla="*/ 11432 w 113850"/>
                <a:gd name="connsiteY3" fmla="*/ 931348 h 934414"/>
                <a:gd name="connsiteX4" fmla="*/ 11433 w 113850"/>
                <a:gd name="connsiteY4" fmla="*/ 931348 h 934414"/>
                <a:gd name="connsiteX5" fmla="*/ 3066 w 113850"/>
                <a:gd name="connsiteY5" fmla="*/ 900120 h 934414"/>
                <a:gd name="connsiteX6" fmla="*/ 68131 w 113850"/>
                <a:gd name="connsiteY6" fmla="*/ 787426 h 934414"/>
                <a:gd name="connsiteX7" fmla="*/ 68131 w 113850"/>
                <a:gd name="connsiteY7" fmla="*/ 18375 h 934414"/>
                <a:gd name="connsiteX8" fmla="*/ 86506 w 113850"/>
                <a:gd name="connsiteY8" fmla="*/ 0 h 934414"/>
                <a:gd name="connsiteX9" fmla="*/ 95475 w 113850"/>
                <a:gd name="connsiteY9" fmla="*/ 0 h 934414"/>
                <a:gd name="connsiteX10" fmla="*/ 113850 w 113850"/>
                <a:gd name="connsiteY10" fmla="*/ 18375 h 934414"/>
                <a:gd name="connsiteX11" fmla="*/ 113850 w 113850"/>
                <a:gd name="connsiteY11" fmla="*/ 785206 h 934414"/>
                <a:gd name="connsiteX0" fmla="*/ 113850 w 113850"/>
                <a:gd name="connsiteY0" fmla="*/ 18375 h 934414"/>
                <a:gd name="connsiteX1" fmla="*/ 113235 w 113850"/>
                <a:gd name="connsiteY1" fmla="*/ 800741 h 934414"/>
                <a:gd name="connsiteX2" fmla="*/ 42659 w 113850"/>
                <a:gd name="connsiteY2" fmla="*/ 922981 h 934414"/>
                <a:gd name="connsiteX3" fmla="*/ 11432 w 113850"/>
                <a:gd name="connsiteY3" fmla="*/ 931348 h 934414"/>
                <a:gd name="connsiteX4" fmla="*/ 11433 w 113850"/>
                <a:gd name="connsiteY4" fmla="*/ 931348 h 934414"/>
                <a:gd name="connsiteX5" fmla="*/ 3066 w 113850"/>
                <a:gd name="connsiteY5" fmla="*/ 900120 h 934414"/>
                <a:gd name="connsiteX6" fmla="*/ 68131 w 113850"/>
                <a:gd name="connsiteY6" fmla="*/ 787426 h 934414"/>
                <a:gd name="connsiteX7" fmla="*/ 68131 w 113850"/>
                <a:gd name="connsiteY7" fmla="*/ 18375 h 934414"/>
                <a:gd name="connsiteX8" fmla="*/ 86506 w 113850"/>
                <a:gd name="connsiteY8" fmla="*/ 0 h 934414"/>
                <a:gd name="connsiteX9" fmla="*/ 95475 w 113850"/>
                <a:gd name="connsiteY9" fmla="*/ 0 h 934414"/>
                <a:gd name="connsiteX10" fmla="*/ 113850 w 113850"/>
                <a:gd name="connsiteY10" fmla="*/ 18375 h 934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3850" h="934414">
                  <a:moveTo>
                    <a:pt x="113850" y="18375"/>
                  </a:moveTo>
                  <a:lnTo>
                    <a:pt x="113235" y="800741"/>
                  </a:lnTo>
                  <a:lnTo>
                    <a:pt x="42659" y="922981"/>
                  </a:lnTo>
                  <a:cubicBezTo>
                    <a:pt x="36347" y="933914"/>
                    <a:pt x="22366" y="937661"/>
                    <a:pt x="11432" y="931348"/>
                  </a:cubicBezTo>
                  <a:lnTo>
                    <a:pt x="11433" y="931348"/>
                  </a:lnTo>
                  <a:cubicBezTo>
                    <a:pt x="500" y="925035"/>
                    <a:pt x="-3246" y="911054"/>
                    <a:pt x="3066" y="900120"/>
                  </a:cubicBezTo>
                  <a:lnTo>
                    <a:pt x="68131" y="787426"/>
                  </a:lnTo>
                  <a:lnTo>
                    <a:pt x="68131" y="18375"/>
                  </a:lnTo>
                  <a:cubicBezTo>
                    <a:pt x="68131" y="8227"/>
                    <a:pt x="76358" y="0"/>
                    <a:pt x="86506" y="0"/>
                  </a:cubicBezTo>
                  <a:lnTo>
                    <a:pt x="95475" y="0"/>
                  </a:lnTo>
                  <a:cubicBezTo>
                    <a:pt x="105623" y="0"/>
                    <a:pt x="113850" y="8227"/>
                    <a:pt x="113850" y="18375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0" name="台形 359">
              <a:extLst>
                <a:ext uri="{FF2B5EF4-FFF2-40B4-BE49-F238E27FC236}">
                  <a16:creationId xmlns:a16="http://schemas.microsoft.com/office/drawing/2014/main" id="{A605E0D5-8F84-429F-A095-EFFC4FA31193}"/>
                </a:ext>
              </a:extLst>
            </p:cNvPr>
            <p:cNvSpPr/>
            <p:nvPr/>
          </p:nvSpPr>
          <p:spPr bwMode="auto">
            <a:xfrm rot="2700000">
              <a:off x="1760930" y="4195863"/>
              <a:ext cx="151998" cy="147218"/>
            </a:xfrm>
            <a:prstGeom prst="trapezoid">
              <a:avLst/>
            </a:prstGeom>
            <a:solidFill>
              <a:srgbClr val="FFCC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1" name="円: 塗りつぶしなし 360">
              <a:extLst>
                <a:ext uri="{FF2B5EF4-FFF2-40B4-BE49-F238E27FC236}">
                  <a16:creationId xmlns:a16="http://schemas.microsoft.com/office/drawing/2014/main" id="{24A0C21C-ABBC-4E3C-8553-AA7F94A15456}"/>
                </a:ext>
              </a:extLst>
            </p:cNvPr>
            <p:cNvSpPr/>
            <p:nvPr/>
          </p:nvSpPr>
          <p:spPr bwMode="auto">
            <a:xfrm>
              <a:off x="2068239" y="5184195"/>
              <a:ext cx="1035115" cy="1035115"/>
            </a:xfrm>
            <a:prstGeom prst="donut">
              <a:avLst>
                <a:gd name="adj" fmla="val 5978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2" name="楕円 361">
              <a:extLst>
                <a:ext uri="{FF2B5EF4-FFF2-40B4-BE49-F238E27FC236}">
                  <a16:creationId xmlns:a16="http://schemas.microsoft.com/office/drawing/2014/main" id="{4A86E8CD-E8CA-4F8C-B5AD-CC156E95AFBD}"/>
                </a:ext>
              </a:extLst>
            </p:cNvPr>
            <p:cNvSpPr/>
            <p:nvPr/>
          </p:nvSpPr>
          <p:spPr bwMode="auto">
            <a:xfrm>
              <a:off x="2480779" y="5596735"/>
              <a:ext cx="210034" cy="210034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3" name="フリーフォーム: 図形 362">
              <a:extLst>
                <a:ext uri="{FF2B5EF4-FFF2-40B4-BE49-F238E27FC236}">
                  <a16:creationId xmlns:a16="http://schemas.microsoft.com/office/drawing/2014/main" id="{6D3AFED8-C2E8-4B44-BAEB-9195F2E6F9B5}"/>
                </a:ext>
              </a:extLst>
            </p:cNvPr>
            <p:cNvSpPr/>
            <p:nvPr/>
          </p:nvSpPr>
          <p:spPr bwMode="auto">
            <a:xfrm rot="5400000">
              <a:off x="1306348" y="4596940"/>
              <a:ext cx="1002183" cy="1635642"/>
            </a:xfrm>
            <a:custGeom>
              <a:avLst/>
              <a:gdLst>
                <a:gd name="connsiteX0" fmla="*/ 225520 w 1002183"/>
                <a:gd name="connsiteY0" fmla="*/ 1217230 h 1635642"/>
                <a:gd name="connsiteX1" fmla="*/ 768631 w 1002183"/>
                <a:gd name="connsiteY1" fmla="*/ 1546008 h 1635642"/>
                <a:gd name="connsiteX2" fmla="*/ 926594 w 1002183"/>
                <a:gd name="connsiteY2" fmla="*/ 1069374 h 1635642"/>
                <a:gd name="connsiteX3" fmla="*/ 251655 w 1002183"/>
                <a:gd name="connsiteY3" fmla="*/ 394436 h 1635642"/>
                <a:gd name="connsiteX4" fmla="*/ 225520 w 1002183"/>
                <a:gd name="connsiteY4" fmla="*/ 409525 h 1635642"/>
                <a:gd name="connsiteX5" fmla="*/ 0 w 1002183"/>
                <a:gd name="connsiteY5" fmla="*/ 1235339 h 1635642"/>
                <a:gd name="connsiteX6" fmla="*/ 35370 w 1002183"/>
                <a:gd name="connsiteY6" fmla="*/ 1199969 h 1635642"/>
                <a:gd name="connsiteX7" fmla="*/ 154780 w 1002183"/>
                <a:gd name="connsiteY7" fmla="*/ 1199969 h 1635642"/>
                <a:gd name="connsiteX8" fmla="*/ 154780 w 1002183"/>
                <a:gd name="connsiteY8" fmla="*/ 288681 h 1635642"/>
                <a:gd name="connsiteX9" fmla="*/ 165140 w 1002183"/>
                <a:gd name="connsiteY9" fmla="*/ 263670 h 1635642"/>
                <a:gd name="connsiteX10" fmla="*/ 165403 w 1002183"/>
                <a:gd name="connsiteY10" fmla="*/ 263561 h 1635642"/>
                <a:gd name="connsiteX11" fmla="*/ 166984 w 1002183"/>
                <a:gd name="connsiteY11" fmla="*/ 259744 h 1635642"/>
                <a:gd name="connsiteX12" fmla="*/ 217005 w 1002183"/>
                <a:gd name="connsiteY12" fmla="*/ 259744 h 1635642"/>
                <a:gd name="connsiteX13" fmla="*/ 263294 w 1002183"/>
                <a:gd name="connsiteY13" fmla="*/ 306033 h 1635642"/>
                <a:gd name="connsiteX14" fmla="*/ 785141 w 1002183"/>
                <a:gd name="connsiteY14" fmla="*/ 4744 h 1635642"/>
                <a:gd name="connsiteX15" fmla="*/ 833457 w 1002183"/>
                <a:gd name="connsiteY15" fmla="*/ 17690 h 1635642"/>
                <a:gd name="connsiteX16" fmla="*/ 820511 w 1002183"/>
                <a:gd name="connsiteY16" fmla="*/ 66007 h 1635642"/>
                <a:gd name="connsiteX17" fmla="*/ 315079 w 1002183"/>
                <a:gd name="connsiteY17" fmla="*/ 357818 h 1635642"/>
                <a:gd name="connsiteX18" fmla="*/ 985000 w 1002183"/>
                <a:gd name="connsiteY18" fmla="*/ 1027739 h 1635642"/>
                <a:gd name="connsiteX19" fmla="*/ 988403 w 1002183"/>
                <a:gd name="connsiteY19" fmla="*/ 1035955 h 1635642"/>
                <a:gd name="connsiteX20" fmla="*/ 998412 w 1002183"/>
                <a:gd name="connsiteY20" fmla="*/ 1044606 h 1635642"/>
                <a:gd name="connsiteX21" fmla="*/ 1000379 w 1002183"/>
                <a:gd name="connsiteY21" fmla="*/ 1071605 h 1635642"/>
                <a:gd name="connsiteX22" fmla="*/ 822395 w 1002183"/>
                <a:gd name="connsiteY22" fmla="*/ 1608650 h 1635642"/>
                <a:gd name="connsiteX23" fmla="*/ 821597 w 1002183"/>
                <a:gd name="connsiteY23" fmla="*/ 1609572 h 1635642"/>
                <a:gd name="connsiteX24" fmla="*/ 820221 w 1002183"/>
                <a:gd name="connsiteY24" fmla="*/ 1618584 h 1635642"/>
                <a:gd name="connsiteX25" fmla="*/ 771646 w 1002183"/>
                <a:gd name="connsiteY25" fmla="*/ 1630525 h 1635642"/>
                <a:gd name="connsiteX26" fmla="*/ 177262 w 1002183"/>
                <a:gd name="connsiteY26" fmla="*/ 1270709 h 1635642"/>
                <a:gd name="connsiteX27" fmla="*/ 35370 w 1002183"/>
                <a:gd name="connsiteY27" fmla="*/ 1270709 h 1635642"/>
                <a:gd name="connsiteX28" fmla="*/ 0 w 1002183"/>
                <a:gd name="connsiteY28" fmla="*/ 1235339 h 163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02183" h="1635642">
                  <a:moveTo>
                    <a:pt x="225520" y="1217230"/>
                  </a:moveTo>
                  <a:lnTo>
                    <a:pt x="768631" y="1546008"/>
                  </a:lnTo>
                  <a:lnTo>
                    <a:pt x="926594" y="1069374"/>
                  </a:lnTo>
                  <a:lnTo>
                    <a:pt x="251655" y="394436"/>
                  </a:lnTo>
                  <a:lnTo>
                    <a:pt x="225520" y="409525"/>
                  </a:lnTo>
                  <a:close/>
                  <a:moveTo>
                    <a:pt x="0" y="1235339"/>
                  </a:moveTo>
                  <a:cubicBezTo>
                    <a:pt x="0" y="1215805"/>
                    <a:pt x="15836" y="1199969"/>
                    <a:pt x="35370" y="1199969"/>
                  </a:cubicBezTo>
                  <a:lnTo>
                    <a:pt x="154780" y="1199969"/>
                  </a:lnTo>
                  <a:lnTo>
                    <a:pt x="154780" y="288681"/>
                  </a:lnTo>
                  <a:cubicBezTo>
                    <a:pt x="154780" y="278913"/>
                    <a:pt x="158739" y="270071"/>
                    <a:pt x="165140" y="263670"/>
                  </a:cubicBezTo>
                  <a:lnTo>
                    <a:pt x="165403" y="263561"/>
                  </a:lnTo>
                  <a:lnTo>
                    <a:pt x="166984" y="259744"/>
                  </a:lnTo>
                  <a:cubicBezTo>
                    <a:pt x="180797" y="245931"/>
                    <a:pt x="203192" y="245931"/>
                    <a:pt x="217005" y="259744"/>
                  </a:cubicBezTo>
                  <a:lnTo>
                    <a:pt x="263294" y="306033"/>
                  </a:lnTo>
                  <a:lnTo>
                    <a:pt x="785141" y="4744"/>
                  </a:lnTo>
                  <a:cubicBezTo>
                    <a:pt x="802058" y="-5023"/>
                    <a:pt x="823690" y="773"/>
                    <a:pt x="833457" y="17690"/>
                  </a:cubicBezTo>
                  <a:cubicBezTo>
                    <a:pt x="843224" y="34607"/>
                    <a:pt x="837428" y="56240"/>
                    <a:pt x="820511" y="66007"/>
                  </a:cubicBezTo>
                  <a:lnTo>
                    <a:pt x="315079" y="357818"/>
                  </a:lnTo>
                  <a:lnTo>
                    <a:pt x="985000" y="1027739"/>
                  </a:lnTo>
                  <a:lnTo>
                    <a:pt x="988403" y="1035955"/>
                  </a:lnTo>
                  <a:lnTo>
                    <a:pt x="998412" y="1044606"/>
                  </a:lnTo>
                  <a:cubicBezTo>
                    <a:pt x="1002475" y="1052694"/>
                    <a:pt x="1003451" y="1062334"/>
                    <a:pt x="1000379" y="1071605"/>
                  </a:cubicBezTo>
                  <a:lnTo>
                    <a:pt x="822395" y="1608650"/>
                  </a:lnTo>
                  <a:lnTo>
                    <a:pt x="821597" y="1609572"/>
                  </a:lnTo>
                  <a:lnTo>
                    <a:pt x="820221" y="1618584"/>
                  </a:lnTo>
                  <a:cubicBezTo>
                    <a:pt x="810105" y="1635295"/>
                    <a:pt x="788356" y="1640641"/>
                    <a:pt x="771646" y="1630525"/>
                  </a:cubicBezTo>
                  <a:lnTo>
                    <a:pt x="177262" y="1270709"/>
                  </a:lnTo>
                  <a:lnTo>
                    <a:pt x="35370" y="1270709"/>
                  </a:lnTo>
                  <a:cubicBezTo>
                    <a:pt x="15836" y="1270709"/>
                    <a:pt x="0" y="1254873"/>
                    <a:pt x="0" y="1235339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4" name="楕円 363">
              <a:extLst>
                <a:ext uri="{FF2B5EF4-FFF2-40B4-BE49-F238E27FC236}">
                  <a16:creationId xmlns:a16="http://schemas.microsoft.com/office/drawing/2014/main" id="{7597D24A-99BC-4A21-9444-2BEC65639C2C}"/>
                </a:ext>
              </a:extLst>
            </p:cNvPr>
            <p:cNvSpPr/>
            <p:nvPr/>
          </p:nvSpPr>
          <p:spPr bwMode="auto">
            <a:xfrm rot="2700000">
              <a:off x="1760143" y="3804991"/>
              <a:ext cx="540664" cy="540662"/>
            </a:xfrm>
            <a:prstGeom prst="ellipse">
              <a:avLst/>
            </a:prstGeom>
            <a:solidFill>
              <a:srgbClr val="BBE0E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5" name="円: 塗りつぶしなし 364">
              <a:extLst>
                <a:ext uri="{FF2B5EF4-FFF2-40B4-BE49-F238E27FC236}">
                  <a16:creationId xmlns:a16="http://schemas.microsoft.com/office/drawing/2014/main" id="{FFC171F4-3430-45D9-9317-F6D7F974210F}"/>
                </a:ext>
              </a:extLst>
            </p:cNvPr>
            <p:cNvSpPr/>
            <p:nvPr/>
          </p:nvSpPr>
          <p:spPr bwMode="auto">
            <a:xfrm>
              <a:off x="1345191" y="5632355"/>
              <a:ext cx="456104" cy="456104"/>
            </a:xfrm>
            <a:prstGeom prst="donut">
              <a:avLst>
                <a:gd name="adj" fmla="val 5978"/>
              </a:avLst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6" name="楕円 365">
              <a:extLst>
                <a:ext uri="{FF2B5EF4-FFF2-40B4-BE49-F238E27FC236}">
                  <a16:creationId xmlns:a16="http://schemas.microsoft.com/office/drawing/2014/main" id="{81BECCD4-2E36-4B3B-9796-19E63193B9F4}"/>
                </a:ext>
              </a:extLst>
            </p:cNvPr>
            <p:cNvSpPr/>
            <p:nvPr/>
          </p:nvSpPr>
          <p:spPr bwMode="auto">
            <a:xfrm>
              <a:off x="1473922" y="5774903"/>
              <a:ext cx="190852" cy="190852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7" name="四角形: 上の 2 つの角を丸める 366">
              <a:extLst>
                <a:ext uri="{FF2B5EF4-FFF2-40B4-BE49-F238E27FC236}">
                  <a16:creationId xmlns:a16="http://schemas.microsoft.com/office/drawing/2014/main" id="{6807A7C1-6760-4A5F-BB38-5BF007E8E6CD}"/>
                </a:ext>
              </a:extLst>
            </p:cNvPr>
            <p:cNvSpPr/>
            <p:nvPr/>
          </p:nvSpPr>
          <p:spPr bwMode="auto">
            <a:xfrm>
              <a:off x="1256015" y="4907756"/>
              <a:ext cx="367998" cy="87692"/>
            </a:xfrm>
            <a:prstGeom prst="round2SameRect">
              <a:avLst>
                <a:gd name="adj1" fmla="val 50000"/>
                <a:gd name="adj2" fmla="val 21751"/>
              </a:avLst>
            </a:prstGeom>
            <a:solidFill>
              <a:srgbClr val="BBE0E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8" name="フリーフォーム: 図形 367">
              <a:extLst>
                <a:ext uri="{FF2B5EF4-FFF2-40B4-BE49-F238E27FC236}">
                  <a16:creationId xmlns:a16="http://schemas.microsoft.com/office/drawing/2014/main" id="{C3214720-4269-488D-8BF9-4EBC74EC565E}"/>
                </a:ext>
              </a:extLst>
            </p:cNvPr>
            <p:cNvSpPr/>
            <p:nvPr/>
          </p:nvSpPr>
          <p:spPr bwMode="auto">
            <a:xfrm rot="16200000" flipV="1">
              <a:off x="2190012" y="4708376"/>
              <a:ext cx="231458" cy="365686"/>
            </a:xfrm>
            <a:custGeom>
              <a:avLst/>
              <a:gdLst>
                <a:gd name="connsiteX0" fmla="*/ 0 w 265666"/>
                <a:gd name="connsiteY0" fmla="*/ 419732 h 419732"/>
                <a:gd name="connsiteX1" fmla="*/ 0 w 265666"/>
                <a:gd name="connsiteY1" fmla="*/ 132833 h 419732"/>
                <a:gd name="connsiteX2" fmla="*/ 132833 w 265666"/>
                <a:gd name="connsiteY2" fmla="*/ 0 h 419732"/>
                <a:gd name="connsiteX3" fmla="*/ 265666 w 265666"/>
                <a:gd name="connsiteY3" fmla="*/ 132833 h 419732"/>
                <a:gd name="connsiteX4" fmla="*/ 265666 w 265666"/>
                <a:gd name="connsiteY4" fmla="*/ 256595 h 419732"/>
                <a:gd name="connsiteX5" fmla="*/ 189761 w 265666"/>
                <a:gd name="connsiteY5" fmla="*/ 256595 h 419732"/>
                <a:gd name="connsiteX6" fmla="*/ 189761 w 265666"/>
                <a:gd name="connsiteY6" fmla="*/ 132833 h 419732"/>
                <a:gd name="connsiteX7" fmla="*/ 132833 w 265666"/>
                <a:gd name="connsiteY7" fmla="*/ 75905 h 419732"/>
                <a:gd name="connsiteX8" fmla="*/ 75905 w 265666"/>
                <a:gd name="connsiteY8" fmla="*/ 132833 h 419732"/>
                <a:gd name="connsiteX9" fmla="*/ 75905 w 265666"/>
                <a:gd name="connsiteY9" fmla="*/ 419732 h 419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5666" h="419732">
                  <a:moveTo>
                    <a:pt x="0" y="419732"/>
                  </a:moveTo>
                  <a:lnTo>
                    <a:pt x="0" y="132833"/>
                  </a:lnTo>
                  <a:cubicBezTo>
                    <a:pt x="0" y="59471"/>
                    <a:pt x="59471" y="0"/>
                    <a:pt x="132833" y="0"/>
                  </a:cubicBezTo>
                  <a:cubicBezTo>
                    <a:pt x="206195" y="0"/>
                    <a:pt x="265666" y="59471"/>
                    <a:pt x="265666" y="132833"/>
                  </a:cubicBezTo>
                  <a:lnTo>
                    <a:pt x="265666" y="256595"/>
                  </a:lnTo>
                  <a:lnTo>
                    <a:pt x="189761" y="256595"/>
                  </a:lnTo>
                  <a:lnTo>
                    <a:pt x="189761" y="132833"/>
                  </a:lnTo>
                  <a:cubicBezTo>
                    <a:pt x="189761" y="101393"/>
                    <a:pt x="164273" y="75905"/>
                    <a:pt x="132833" y="75905"/>
                  </a:cubicBezTo>
                  <a:cubicBezTo>
                    <a:pt x="101393" y="75905"/>
                    <a:pt x="75905" y="101393"/>
                    <a:pt x="75905" y="132833"/>
                  </a:cubicBezTo>
                  <a:lnTo>
                    <a:pt x="75905" y="419732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9" name="フリーフォーム: 図形 368">
              <a:extLst>
                <a:ext uri="{FF2B5EF4-FFF2-40B4-BE49-F238E27FC236}">
                  <a16:creationId xmlns:a16="http://schemas.microsoft.com/office/drawing/2014/main" id="{101ED65A-5C01-4543-9D4A-336A5CF04D2F}"/>
                </a:ext>
              </a:extLst>
            </p:cNvPr>
            <p:cNvSpPr/>
            <p:nvPr/>
          </p:nvSpPr>
          <p:spPr bwMode="auto">
            <a:xfrm rot="2700000">
              <a:off x="1010842" y="4752721"/>
              <a:ext cx="980906" cy="594433"/>
            </a:xfrm>
            <a:custGeom>
              <a:avLst/>
              <a:gdLst>
                <a:gd name="connsiteX0" fmla="*/ 0 w 980906"/>
                <a:gd name="connsiteY0" fmla="*/ 147995 h 594433"/>
                <a:gd name="connsiteX1" fmla="*/ 351642 w 980906"/>
                <a:gd name="connsiteY1" fmla="*/ 147995 h 594433"/>
                <a:gd name="connsiteX2" fmla="*/ 351642 w 980906"/>
                <a:gd name="connsiteY2" fmla="*/ 148753 h 594433"/>
                <a:gd name="connsiteX3" fmla="*/ 584508 w 980906"/>
                <a:gd name="connsiteY3" fmla="*/ 14308 h 594433"/>
                <a:gd name="connsiteX4" fmla="*/ 730222 w 980906"/>
                <a:gd name="connsiteY4" fmla="*/ 53352 h 594433"/>
                <a:gd name="connsiteX5" fmla="*/ 730393 w 980906"/>
                <a:gd name="connsiteY5" fmla="*/ 53861 h 594433"/>
                <a:gd name="connsiteX6" fmla="*/ 980906 w 980906"/>
                <a:gd name="connsiteY6" fmla="*/ 487763 h 594433"/>
                <a:gd name="connsiteX7" fmla="*/ 796148 w 980906"/>
                <a:gd name="connsiteY7" fmla="*/ 594433 h 594433"/>
                <a:gd name="connsiteX8" fmla="*/ 598707 w 980906"/>
                <a:gd name="connsiteY8" fmla="*/ 252454 h 594433"/>
                <a:gd name="connsiteX9" fmla="*/ 273076 w 980906"/>
                <a:gd name="connsiteY9" fmla="*/ 440457 h 594433"/>
                <a:gd name="connsiteX10" fmla="*/ 240804 w 980906"/>
                <a:gd name="connsiteY10" fmla="*/ 451309 h 594433"/>
                <a:gd name="connsiteX11" fmla="*/ 231819 w 980906"/>
                <a:gd name="connsiteY11" fmla="*/ 450683 h 594433"/>
                <a:gd name="connsiteX12" fmla="*/ 196759 w 980906"/>
                <a:gd name="connsiteY12" fmla="*/ 457761 h 594433"/>
                <a:gd name="connsiteX13" fmla="*/ 154883 w 980906"/>
                <a:gd name="connsiteY13" fmla="*/ 457761 h 594433"/>
                <a:gd name="connsiteX14" fmla="*/ 0 w 980906"/>
                <a:gd name="connsiteY14" fmla="*/ 302878 h 594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80906" h="594433">
                  <a:moveTo>
                    <a:pt x="0" y="147995"/>
                  </a:moveTo>
                  <a:lnTo>
                    <a:pt x="351642" y="147995"/>
                  </a:lnTo>
                  <a:lnTo>
                    <a:pt x="351642" y="148753"/>
                  </a:lnTo>
                  <a:lnTo>
                    <a:pt x="584508" y="14308"/>
                  </a:lnTo>
                  <a:cubicBezTo>
                    <a:pt x="635527" y="-15148"/>
                    <a:pt x="700766" y="2333"/>
                    <a:pt x="730222" y="53352"/>
                  </a:cubicBezTo>
                  <a:lnTo>
                    <a:pt x="730393" y="53861"/>
                  </a:lnTo>
                  <a:lnTo>
                    <a:pt x="980906" y="487763"/>
                  </a:lnTo>
                  <a:lnTo>
                    <a:pt x="796148" y="594433"/>
                  </a:lnTo>
                  <a:lnTo>
                    <a:pt x="598707" y="252454"/>
                  </a:lnTo>
                  <a:lnTo>
                    <a:pt x="273076" y="440457"/>
                  </a:lnTo>
                  <a:cubicBezTo>
                    <a:pt x="262824" y="446376"/>
                    <a:pt x="251857" y="449938"/>
                    <a:pt x="240804" y="451309"/>
                  </a:cubicBezTo>
                  <a:lnTo>
                    <a:pt x="231819" y="450683"/>
                  </a:lnTo>
                  <a:lnTo>
                    <a:pt x="196759" y="457761"/>
                  </a:lnTo>
                  <a:lnTo>
                    <a:pt x="154883" y="457761"/>
                  </a:lnTo>
                  <a:cubicBezTo>
                    <a:pt x="69343" y="457761"/>
                    <a:pt x="0" y="388418"/>
                    <a:pt x="0" y="302878"/>
                  </a:cubicBez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0" name="フリーフォーム: 図形 369">
              <a:extLst>
                <a:ext uri="{FF2B5EF4-FFF2-40B4-BE49-F238E27FC236}">
                  <a16:creationId xmlns:a16="http://schemas.microsoft.com/office/drawing/2014/main" id="{D4616D58-FDF5-46B6-8749-8FD3E7459A12}"/>
                </a:ext>
              </a:extLst>
            </p:cNvPr>
            <p:cNvSpPr/>
            <p:nvPr/>
          </p:nvSpPr>
          <p:spPr bwMode="auto">
            <a:xfrm>
              <a:off x="1504832" y="5474494"/>
              <a:ext cx="300155" cy="140478"/>
            </a:xfrm>
            <a:custGeom>
              <a:avLst/>
              <a:gdLst>
                <a:gd name="connsiteX0" fmla="*/ 0 w 372928"/>
                <a:gd name="connsiteY0" fmla="*/ 0 h 191598"/>
                <a:gd name="connsiteX1" fmla="*/ 172287 w 372928"/>
                <a:gd name="connsiteY1" fmla="*/ 0 h 191598"/>
                <a:gd name="connsiteX2" fmla="*/ 206902 w 372928"/>
                <a:gd name="connsiteY2" fmla="*/ 0 h 191598"/>
                <a:gd name="connsiteX3" fmla="*/ 277129 w 372928"/>
                <a:gd name="connsiteY3" fmla="*/ 0 h 191598"/>
                <a:gd name="connsiteX4" fmla="*/ 372928 w 372928"/>
                <a:gd name="connsiteY4" fmla="*/ 95799 h 191598"/>
                <a:gd name="connsiteX5" fmla="*/ 372928 w 372928"/>
                <a:gd name="connsiteY5" fmla="*/ 147147 h 191598"/>
                <a:gd name="connsiteX6" fmla="*/ 328477 w 372928"/>
                <a:gd name="connsiteY6" fmla="*/ 191598 h 191598"/>
                <a:gd name="connsiteX7" fmla="*/ 175152 w 372928"/>
                <a:gd name="connsiteY7" fmla="*/ 191598 h 191598"/>
                <a:gd name="connsiteX8" fmla="*/ 120939 w 372928"/>
                <a:gd name="connsiteY8" fmla="*/ 191598 h 191598"/>
                <a:gd name="connsiteX9" fmla="*/ 31750 w 372928"/>
                <a:gd name="connsiteY9" fmla="*/ 191598 h 191598"/>
                <a:gd name="connsiteX10" fmla="*/ 0 w 372928"/>
                <a:gd name="connsiteY10" fmla="*/ 159848 h 191598"/>
                <a:gd name="connsiteX0" fmla="*/ 0 w 372928"/>
                <a:gd name="connsiteY0" fmla="*/ 0 h 191598"/>
                <a:gd name="connsiteX1" fmla="*/ 206902 w 372928"/>
                <a:gd name="connsiteY1" fmla="*/ 0 h 191598"/>
                <a:gd name="connsiteX2" fmla="*/ 277129 w 372928"/>
                <a:gd name="connsiteY2" fmla="*/ 0 h 191598"/>
                <a:gd name="connsiteX3" fmla="*/ 372928 w 372928"/>
                <a:gd name="connsiteY3" fmla="*/ 95799 h 191598"/>
                <a:gd name="connsiteX4" fmla="*/ 372928 w 372928"/>
                <a:gd name="connsiteY4" fmla="*/ 147147 h 191598"/>
                <a:gd name="connsiteX5" fmla="*/ 328477 w 372928"/>
                <a:gd name="connsiteY5" fmla="*/ 191598 h 191598"/>
                <a:gd name="connsiteX6" fmla="*/ 175152 w 372928"/>
                <a:gd name="connsiteY6" fmla="*/ 191598 h 191598"/>
                <a:gd name="connsiteX7" fmla="*/ 120939 w 372928"/>
                <a:gd name="connsiteY7" fmla="*/ 191598 h 191598"/>
                <a:gd name="connsiteX8" fmla="*/ 31750 w 372928"/>
                <a:gd name="connsiteY8" fmla="*/ 191598 h 191598"/>
                <a:gd name="connsiteX9" fmla="*/ 0 w 372928"/>
                <a:gd name="connsiteY9" fmla="*/ 159848 h 191598"/>
                <a:gd name="connsiteX10" fmla="*/ 0 w 372928"/>
                <a:gd name="connsiteY10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75152 w 372928"/>
                <a:gd name="connsiteY5" fmla="*/ 191598 h 191598"/>
                <a:gd name="connsiteX6" fmla="*/ 120939 w 372928"/>
                <a:gd name="connsiteY6" fmla="*/ 191598 h 191598"/>
                <a:gd name="connsiteX7" fmla="*/ 31750 w 372928"/>
                <a:gd name="connsiteY7" fmla="*/ 191598 h 191598"/>
                <a:gd name="connsiteX8" fmla="*/ 0 w 372928"/>
                <a:gd name="connsiteY8" fmla="*/ 159848 h 191598"/>
                <a:gd name="connsiteX9" fmla="*/ 0 w 372928"/>
                <a:gd name="connsiteY9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20939 w 372928"/>
                <a:gd name="connsiteY5" fmla="*/ 191598 h 191598"/>
                <a:gd name="connsiteX6" fmla="*/ 31750 w 372928"/>
                <a:gd name="connsiteY6" fmla="*/ 191598 h 191598"/>
                <a:gd name="connsiteX7" fmla="*/ 0 w 372928"/>
                <a:gd name="connsiteY7" fmla="*/ 159848 h 191598"/>
                <a:gd name="connsiteX8" fmla="*/ 0 w 372928"/>
                <a:gd name="connsiteY8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31750 w 372928"/>
                <a:gd name="connsiteY5" fmla="*/ 191598 h 191598"/>
                <a:gd name="connsiteX6" fmla="*/ 0 w 372928"/>
                <a:gd name="connsiteY6" fmla="*/ 159848 h 191598"/>
                <a:gd name="connsiteX7" fmla="*/ 0 w 372928"/>
                <a:gd name="connsiteY7" fmla="*/ 0 h 19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2928" h="191598">
                  <a:moveTo>
                    <a:pt x="0" y="0"/>
                  </a:moveTo>
                  <a:lnTo>
                    <a:pt x="277129" y="0"/>
                  </a:lnTo>
                  <a:cubicBezTo>
                    <a:pt x="330037" y="0"/>
                    <a:pt x="372928" y="42891"/>
                    <a:pt x="372928" y="95799"/>
                  </a:cubicBezTo>
                  <a:lnTo>
                    <a:pt x="372928" y="147147"/>
                  </a:lnTo>
                  <a:cubicBezTo>
                    <a:pt x="372928" y="171697"/>
                    <a:pt x="353027" y="191598"/>
                    <a:pt x="328477" y="191598"/>
                  </a:cubicBezTo>
                  <a:lnTo>
                    <a:pt x="31750" y="191598"/>
                  </a:lnTo>
                  <a:cubicBezTo>
                    <a:pt x="14215" y="191598"/>
                    <a:pt x="0" y="177383"/>
                    <a:pt x="0" y="15984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1" name="四角形: 上の 2 つの角を丸める 370">
              <a:extLst>
                <a:ext uri="{FF2B5EF4-FFF2-40B4-BE49-F238E27FC236}">
                  <a16:creationId xmlns:a16="http://schemas.microsoft.com/office/drawing/2014/main" id="{E76702F4-2E12-426B-AAEE-85C4E4158D11}"/>
                </a:ext>
              </a:extLst>
            </p:cNvPr>
            <p:cNvSpPr/>
            <p:nvPr/>
          </p:nvSpPr>
          <p:spPr bwMode="auto">
            <a:xfrm rot="900000">
              <a:off x="1572976" y="5647369"/>
              <a:ext cx="48850" cy="244149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2" name="四角形: 角を丸くする 371">
              <a:extLst>
                <a:ext uri="{FF2B5EF4-FFF2-40B4-BE49-F238E27FC236}">
                  <a16:creationId xmlns:a16="http://schemas.microsoft.com/office/drawing/2014/main" id="{70E011E6-B4EB-465F-BF46-63905D94DF5C}"/>
                </a:ext>
              </a:extLst>
            </p:cNvPr>
            <p:cNvSpPr/>
            <p:nvPr/>
          </p:nvSpPr>
          <p:spPr bwMode="auto">
            <a:xfrm>
              <a:off x="1528801" y="5617953"/>
              <a:ext cx="197559" cy="55190"/>
            </a:xfrm>
            <a:prstGeom prst="roundRect">
              <a:avLst/>
            </a:prstGeom>
            <a:solidFill>
              <a:srgbClr val="000000">
                <a:lumMod val="50000"/>
                <a:lumOff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3" name="四角形: 上の 2 つの角を丸める 372">
              <a:extLst>
                <a:ext uri="{FF2B5EF4-FFF2-40B4-BE49-F238E27FC236}">
                  <a16:creationId xmlns:a16="http://schemas.microsoft.com/office/drawing/2014/main" id="{D2E7C15D-E267-4CC3-9B8C-1303B6EBF7CF}"/>
                </a:ext>
              </a:extLst>
            </p:cNvPr>
            <p:cNvSpPr/>
            <p:nvPr/>
          </p:nvSpPr>
          <p:spPr bwMode="auto">
            <a:xfrm>
              <a:off x="506805" y="4348165"/>
              <a:ext cx="69466" cy="828675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4" name="四角形: 上の 2 つの角を丸める 373">
              <a:extLst>
                <a:ext uri="{FF2B5EF4-FFF2-40B4-BE49-F238E27FC236}">
                  <a16:creationId xmlns:a16="http://schemas.microsoft.com/office/drawing/2014/main" id="{A697C8B6-1CA4-4B86-8F9F-7533909C71DA}"/>
                </a:ext>
              </a:extLst>
            </p:cNvPr>
            <p:cNvSpPr/>
            <p:nvPr/>
          </p:nvSpPr>
          <p:spPr bwMode="auto">
            <a:xfrm>
              <a:off x="948476" y="4348163"/>
              <a:ext cx="69466" cy="828675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5" name="四角形: 上の 2 つの角を丸める 2">
              <a:extLst>
                <a:ext uri="{FF2B5EF4-FFF2-40B4-BE49-F238E27FC236}">
                  <a16:creationId xmlns:a16="http://schemas.microsoft.com/office/drawing/2014/main" id="{3C8464E3-76F0-4281-9342-8C47D26826F3}"/>
                </a:ext>
              </a:extLst>
            </p:cNvPr>
            <p:cNvSpPr/>
            <p:nvPr/>
          </p:nvSpPr>
          <p:spPr bwMode="auto">
            <a:xfrm rot="2700000">
              <a:off x="1383969" y="4181246"/>
              <a:ext cx="361744" cy="710980"/>
            </a:xfrm>
            <a:custGeom>
              <a:avLst/>
              <a:gdLst>
                <a:gd name="connsiteX0" fmla="*/ 141328 w 351642"/>
                <a:gd name="connsiteY0" fmla="*/ 0 h 613320"/>
                <a:gd name="connsiteX1" fmla="*/ 210314 w 351642"/>
                <a:gd name="connsiteY1" fmla="*/ 0 h 613320"/>
                <a:gd name="connsiteX2" fmla="*/ 351642 w 351642"/>
                <a:gd name="connsiteY2" fmla="*/ 141328 h 613320"/>
                <a:gd name="connsiteX3" fmla="*/ 351642 w 351642"/>
                <a:gd name="connsiteY3" fmla="*/ 613320 h 613320"/>
                <a:gd name="connsiteX4" fmla="*/ 351642 w 351642"/>
                <a:gd name="connsiteY4" fmla="*/ 613320 h 613320"/>
                <a:gd name="connsiteX5" fmla="*/ 0 w 351642"/>
                <a:gd name="connsiteY5" fmla="*/ 613320 h 613320"/>
                <a:gd name="connsiteX6" fmla="*/ 0 w 351642"/>
                <a:gd name="connsiteY6" fmla="*/ 613320 h 613320"/>
                <a:gd name="connsiteX7" fmla="*/ 0 w 351642"/>
                <a:gd name="connsiteY7" fmla="*/ 141328 h 613320"/>
                <a:gd name="connsiteX8" fmla="*/ 141328 w 351642"/>
                <a:gd name="connsiteY8" fmla="*/ 0 h 613320"/>
                <a:gd name="connsiteX0" fmla="*/ 154798 w 365112"/>
                <a:gd name="connsiteY0" fmla="*/ 0 h 677304"/>
                <a:gd name="connsiteX1" fmla="*/ 223784 w 365112"/>
                <a:gd name="connsiteY1" fmla="*/ 0 h 677304"/>
                <a:gd name="connsiteX2" fmla="*/ 365112 w 365112"/>
                <a:gd name="connsiteY2" fmla="*/ 141328 h 677304"/>
                <a:gd name="connsiteX3" fmla="*/ 365112 w 365112"/>
                <a:gd name="connsiteY3" fmla="*/ 613320 h 677304"/>
                <a:gd name="connsiteX4" fmla="*/ 365112 w 365112"/>
                <a:gd name="connsiteY4" fmla="*/ 613320 h 677304"/>
                <a:gd name="connsiteX5" fmla="*/ 13470 w 365112"/>
                <a:gd name="connsiteY5" fmla="*/ 613320 h 677304"/>
                <a:gd name="connsiteX6" fmla="*/ 0 w 365112"/>
                <a:gd name="connsiteY6" fmla="*/ 677304 h 677304"/>
                <a:gd name="connsiteX7" fmla="*/ 13470 w 365112"/>
                <a:gd name="connsiteY7" fmla="*/ 141328 h 677304"/>
                <a:gd name="connsiteX8" fmla="*/ 154798 w 365112"/>
                <a:gd name="connsiteY8" fmla="*/ 0 h 677304"/>
                <a:gd name="connsiteX0" fmla="*/ 154798 w 365112"/>
                <a:gd name="connsiteY0" fmla="*/ 0 h 677304"/>
                <a:gd name="connsiteX1" fmla="*/ 223784 w 365112"/>
                <a:gd name="connsiteY1" fmla="*/ 0 h 677304"/>
                <a:gd name="connsiteX2" fmla="*/ 365112 w 365112"/>
                <a:gd name="connsiteY2" fmla="*/ 141328 h 677304"/>
                <a:gd name="connsiteX3" fmla="*/ 365112 w 365112"/>
                <a:gd name="connsiteY3" fmla="*/ 613320 h 677304"/>
                <a:gd name="connsiteX4" fmla="*/ 365112 w 365112"/>
                <a:gd name="connsiteY4" fmla="*/ 613320 h 677304"/>
                <a:gd name="connsiteX5" fmla="*/ 18521 w 365112"/>
                <a:gd name="connsiteY5" fmla="*/ 608269 h 677304"/>
                <a:gd name="connsiteX6" fmla="*/ 0 w 365112"/>
                <a:gd name="connsiteY6" fmla="*/ 677304 h 677304"/>
                <a:gd name="connsiteX7" fmla="*/ 13470 w 365112"/>
                <a:gd name="connsiteY7" fmla="*/ 141328 h 677304"/>
                <a:gd name="connsiteX8" fmla="*/ 154798 w 365112"/>
                <a:gd name="connsiteY8" fmla="*/ 0 h 677304"/>
                <a:gd name="connsiteX0" fmla="*/ 154798 w 365112"/>
                <a:gd name="connsiteY0" fmla="*/ 0 h 677304"/>
                <a:gd name="connsiteX1" fmla="*/ 223784 w 365112"/>
                <a:gd name="connsiteY1" fmla="*/ 0 h 677304"/>
                <a:gd name="connsiteX2" fmla="*/ 365112 w 365112"/>
                <a:gd name="connsiteY2" fmla="*/ 141328 h 677304"/>
                <a:gd name="connsiteX3" fmla="*/ 365112 w 365112"/>
                <a:gd name="connsiteY3" fmla="*/ 613320 h 677304"/>
                <a:gd name="connsiteX4" fmla="*/ 365112 w 365112"/>
                <a:gd name="connsiteY4" fmla="*/ 613320 h 677304"/>
                <a:gd name="connsiteX5" fmla="*/ 0 w 365112"/>
                <a:gd name="connsiteY5" fmla="*/ 677304 h 677304"/>
                <a:gd name="connsiteX6" fmla="*/ 13470 w 365112"/>
                <a:gd name="connsiteY6" fmla="*/ 141328 h 677304"/>
                <a:gd name="connsiteX7" fmla="*/ 154798 w 365112"/>
                <a:gd name="connsiteY7" fmla="*/ 0 h 677304"/>
                <a:gd name="connsiteX0" fmla="*/ 151430 w 361744"/>
                <a:gd name="connsiteY0" fmla="*/ 0 h 710980"/>
                <a:gd name="connsiteX1" fmla="*/ 220416 w 361744"/>
                <a:gd name="connsiteY1" fmla="*/ 0 h 710980"/>
                <a:gd name="connsiteX2" fmla="*/ 361744 w 361744"/>
                <a:gd name="connsiteY2" fmla="*/ 141328 h 710980"/>
                <a:gd name="connsiteX3" fmla="*/ 361744 w 361744"/>
                <a:gd name="connsiteY3" fmla="*/ 613320 h 710980"/>
                <a:gd name="connsiteX4" fmla="*/ 361744 w 361744"/>
                <a:gd name="connsiteY4" fmla="*/ 613320 h 710980"/>
                <a:gd name="connsiteX5" fmla="*/ 0 w 361744"/>
                <a:gd name="connsiteY5" fmla="*/ 710980 h 710980"/>
                <a:gd name="connsiteX6" fmla="*/ 10102 w 361744"/>
                <a:gd name="connsiteY6" fmla="*/ 141328 h 710980"/>
                <a:gd name="connsiteX7" fmla="*/ 151430 w 361744"/>
                <a:gd name="connsiteY7" fmla="*/ 0 h 710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744" h="710980">
                  <a:moveTo>
                    <a:pt x="151430" y="0"/>
                  </a:moveTo>
                  <a:lnTo>
                    <a:pt x="220416" y="0"/>
                  </a:lnTo>
                  <a:cubicBezTo>
                    <a:pt x="298469" y="0"/>
                    <a:pt x="361744" y="63275"/>
                    <a:pt x="361744" y="141328"/>
                  </a:cubicBezTo>
                  <a:lnTo>
                    <a:pt x="361744" y="613320"/>
                  </a:lnTo>
                  <a:lnTo>
                    <a:pt x="361744" y="613320"/>
                  </a:lnTo>
                  <a:lnTo>
                    <a:pt x="0" y="710980"/>
                  </a:lnTo>
                  <a:cubicBezTo>
                    <a:pt x="0" y="553649"/>
                    <a:pt x="10102" y="298659"/>
                    <a:pt x="10102" y="141328"/>
                  </a:cubicBezTo>
                  <a:cubicBezTo>
                    <a:pt x="10102" y="63275"/>
                    <a:pt x="73377" y="0"/>
                    <a:pt x="151430" y="0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6" name="フリーフォーム: 図形 375">
              <a:extLst>
                <a:ext uri="{FF2B5EF4-FFF2-40B4-BE49-F238E27FC236}">
                  <a16:creationId xmlns:a16="http://schemas.microsoft.com/office/drawing/2014/main" id="{9049E573-B4BD-4400-A071-C481F6D28679}"/>
                </a:ext>
              </a:extLst>
            </p:cNvPr>
            <p:cNvSpPr/>
            <p:nvPr/>
          </p:nvSpPr>
          <p:spPr bwMode="auto">
            <a:xfrm rot="20856235">
              <a:off x="2110778" y="4834910"/>
              <a:ext cx="194096" cy="206797"/>
            </a:xfrm>
            <a:custGeom>
              <a:avLst/>
              <a:gdLst>
                <a:gd name="connsiteX0" fmla="*/ 64623 w 194096"/>
                <a:gd name="connsiteY0" fmla="*/ 0 h 206797"/>
                <a:gd name="connsiteX1" fmla="*/ 131845 w 194096"/>
                <a:gd name="connsiteY1" fmla="*/ 65626 h 206797"/>
                <a:gd name="connsiteX2" fmla="*/ 150414 w 194096"/>
                <a:gd name="connsiteY2" fmla="*/ 69375 h 206797"/>
                <a:gd name="connsiteX3" fmla="*/ 194096 w 194096"/>
                <a:gd name="connsiteY3" fmla="*/ 135276 h 206797"/>
                <a:gd name="connsiteX4" fmla="*/ 194095 w 194096"/>
                <a:gd name="connsiteY4" fmla="*/ 178283 h 206797"/>
                <a:gd name="connsiteX5" fmla="*/ 165581 w 194096"/>
                <a:gd name="connsiteY5" fmla="*/ 206797 h 206797"/>
                <a:gd name="connsiteX6" fmla="*/ 73878 w 194096"/>
                <a:gd name="connsiteY6" fmla="*/ 206797 h 206797"/>
                <a:gd name="connsiteX7" fmla="*/ 45364 w 194096"/>
                <a:gd name="connsiteY7" fmla="*/ 178283 h 206797"/>
                <a:gd name="connsiteX8" fmla="*/ 45364 w 194096"/>
                <a:gd name="connsiteY8" fmla="*/ 135276 h 206797"/>
                <a:gd name="connsiteX9" fmla="*/ 49545 w 194096"/>
                <a:gd name="connsiteY9" fmla="*/ 114564 h 206797"/>
                <a:gd name="connsiteX10" fmla="*/ 0 w 194096"/>
                <a:gd name="connsiteY10" fmla="*/ 66196 h 206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4096" h="206797">
                  <a:moveTo>
                    <a:pt x="64623" y="0"/>
                  </a:moveTo>
                  <a:lnTo>
                    <a:pt x="131845" y="65626"/>
                  </a:lnTo>
                  <a:lnTo>
                    <a:pt x="150414" y="69375"/>
                  </a:lnTo>
                  <a:cubicBezTo>
                    <a:pt x="176084" y="80232"/>
                    <a:pt x="194096" y="105651"/>
                    <a:pt x="194096" y="135276"/>
                  </a:cubicBezTo>
                  <a:cubicBezTo>
                    <a:pt x="194096" y="149612"/>
                    <a:pt x="194095" y="163947"/>
                    <a:pt x="194095" y="178283"/>
                  </a:cubicBezTo>
                  <a:cubicBezTo>
                    <a:pt x="194095" y="194031"/>
                    <a:pt x="181329" y="206797"/>
                    <a:pt x="165581" y="206797"/>
                  </a:cubicBezTo>
                  <a:lnTo>
                    <a:pt x="73878" y="206797"/>
                  </a:lnTo>
                  <a:cubicBezTo>
                    <a:pt x="58130" y="206797"/>
                    <a:pt x="45364" y="194031"/>
                    <a:pt x="45364" y="178283"/>
                  </a:cubicBezTo>
                  <a:lnTo>
                    <a:pt x="45364" y="135276"/>
                  </a:lnTo>
                  <a:lnTo>
                    <a:pt x="49545" y="114564"/>
                  </a:lnTo>
                  <a:lnTo>
                    <a:pt x="0" y="66196"/>
                  </a:ln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7" name="フリーフォーム: 図形 376">
              <a:extLst>
                <a:ext uri="{FF2B5EF4-FFF2-40B4-BE49-F238E27FC236}">
                  <a16:creationId xmlns:a16="http://schemas.microsoft.com/office/drawing/2014/main" id="{46690AE6-C68E-46A7-9A11-09A40F725E6E}"/>
                </a:ext>
              </a:extLst>
            </p:cNvPr>
            <p:cNvSpPr/>
            <p:nvPr/>
          </p:nvSpPr>
          <p:spPr bwMode="auto">
            <a:xfrm rot="20856235">
              <a:off x="1703661" y="4306884"/>
              <a:ext cx="445679" cy="714222"/>
            </a:xfrm>
            <a:custGeom>
              <a:avLst/>
              <a:gdLst>
                <a:gd name="connsiteX0" fmla="*/ 123872 w 445679"/>
                <a:gd name="connsiteY0" fmla="*/ 7007 h 714222"/>
                <a:gd name="connsiteX1" fmla="*/ 178330 w 445679"/>
                <a:gd name="connsiteY1" fmla="*/ 89165 h 714222"/>
                <a:gd name="connsiteX2" fmla="*/ 178330 w 445679"/>
                <a:gd name="connsiteY2" fmla="*/ 373057 h 714222"/>
                <a:gd name="connsiteX3" fmla="*/ 434124 w 445679"/>
                <a:gd name="connsiteY3" fmla="*/ 565992 h 714222"/>
                <a:gd name="connsiteX4" fmla="*/ 439822 w 445679"/>
                <a:gd name="connsiteY4" fmla="*/ 606669 h 714222"/>
                <a:gd name="connsiteX5" fmla="*/ 367414 w 445679"/>
                <a:gd name="connsiteY5" fmla="*/ 702667 h 714222"/>
                <a:gd name="connsiteX6" fmla="*/ 326738 w 445679"/>
                <a:gd name="connsiteY6" fmla="*/ 708365 h 714222"/>
                <a:gd name="connsiteX7" fmla="*/ 40311 w 445679"/>
                <a:gd name="connsiteY7" fmla="*/ 492324 h 714222"/>
                <a:gd name="connsiteX8" fmla="*/ 32228 w 445679"/>
                <a:gd name="connsiteY8" fmla="*/ 483206 h 714222"/>
                <a:gd name="connsiteX9" fmla="*/ 26116 w 445679"/>
                <a:gd name="connsiteY9" fmla="*/ 479086 h 714222"/>
                <a:gd name="connsiteX10" fmla="*/ 18312 w 445679"/>
                <a:gd name="connsiteY10" fmla="*/ 467511 h 714222"/>
                <a:gd name="connsiteX11" fmla="*/ 16822 w 445679"/>
                <a:gd name="connsiteY11" fmla="*/ 465830 h 714222"/>
                <a:gd name="connsiteX12" fmla="*/ 16450 w 445679"/>
                <a:gd name="connsiteY12" fmla="*/ 464749 h 714222"/>
                <a:gd name="connsiteX13" fmla="*/ 7007 w 445679"/>
                <a:gd name="connsiteY13" fmla="*/ 450744 h 714222"/>
                <a:gd name="connsiteX14" fmla="*/ 0 w 445679"/>
                <a:gd name="connsiteY14" fmla="*/ 416037 h 714222"/>
                <a:gd name="connsiteX15" fmla="*/ 0 w 445679"/>
                <a:gd name="connsiteY15" fmla="*/ 89165 h 714222"/>
                <a:gd name="connsiteX16" fmla="*/ 89165 w 445679"/>
                <a:gd name="connsiteY16" fmla="*/ 0 h 714222"/>
                <a:gd name="connsiteX17" fmla="*/ 123872 w 445679"/>
                <a:gd name="connsiteY17" fmla="*/ 7007 h 714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45679" h="714222">
                  <a:moveTo>
                    <a:pt x="123872" y="7007"/>
                  </a:moveTo>
                  <a:cubicBezTo>
                    <a:pt x="155874" y="20543"/>
                    <a:pt x="178330" y="52232"/>
                    <a:pt x="178330" y="89165"/>
                  </a:cubicBezTo>
                  <a:lnTo>
                    <a:pt x="178330" y="373057"/>
                  </a:lnTo>
                  <a:lnTo>
                    <a:pt x="434124" y="565992"/>
                  </a:lnTo>
                  <a:cubicBezTo>
                    <a:pt x="446929" y="575651"/>
                    <a:pt x="449480" y="593863"/>
                    <a:pt x="439822" y="606669"/>
                  </a:cubicBezTo>
                  <a:lnTo>
                    <a:pt x="367414" y="702667"/>
                  </a:lnTo>
                  <a:cubicBezTo>
                    <a:pt x="357755" y="715473"/>
                    <a:pt x="339543" y="718024"/>
                    <a:pt x="326738" y="708365"/>
                  </a:cubicBezTo>
                  <a:lnTo>
                    <a:pt x="40311" y="492324"/>
                  </a:lnTo>
                  <a:lnTo>
                    <a:pt x="32228" y="483206"/>
                  </a:lnTo>
                  <a:lnTo>
                    <a:pt x="26116" y="479086"/>
                  </a:lnTo>
                  <a:lnTo>
                    <a:pt x="18312" y="467511"/>
                  </a:lnTo>
                  <a:lnTo>
                    <a:pt x="16822" y="465830"/>
                  </a:lnTo>
                  <a:lnTo>
                    <a:pt x="16450" y="464749"/>
                  </a:lnTo>
                  <a:lnTo>
                    <a:pt x="7007" y="450744"/>
                  </a:lnTo>
                  <a:cubicBezTo>
                    <a:pt x="2495" y="440076"/>
                    <a:pt x="0" y="428348"/>
                    <a:pt x="0" y="416037"/>
                  </a:cubicBezTo>
                  <a:lnTo>
                    <a:pt x="0" y="89165"/>
                  </a:lnTo>
                  <a:cubicBezTo>
                    <a:pt x="0" y="39921"/>
                    <a:pt x="39921" y="0"/>
                    <a:pt x="89165" y="0"/>
                  </a:cubicBezTo>
                  <a:cubicBezTo>
                    <a:pt x="101476" y="0"/>
                    <a:pt x="113204" y="2495"/>
                    <a:pt x="123872" y="7007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8" name="フリーフォーム: 図形 377">
              <a:extLst>
                <a:ext uri="{FF2B5EF4-FFF2-40B4-BE49-F238E27FC236}">
                  <a16:creationId xmlns:a16="http://schemas.microsoft.com/office/drawing/2014/main" id="{D1FC89D2-E811-4A62-AC62-2A10D7CCABF4}"/>
                </a:ext>
              </a:extLst>
            </p:cNvPr>
            <p:cNvSpPr/>
            <p:nvPr/>
          </p:nvSpPr>
          <p:spPr bwMode="auto">
            <a:xfrm>
              <a:off x="610485" y="4666748"/>
              <a:ext cx="298636" cy="298636"/>
            </a:xfrm>
            <a:custGeom>
              <a:avLst/>
              <a:gdLst>
                <a:gd name="connsiteX0" fmla="*/ 162412 w 945106"/>
                <a:gd name="connsiteY0" fmla="*/ 189939 h 945106"/>
                <a:gd name="connsiteX1" fmla="*/ 123447 w 945106"/>
                <a:gd name="connsiteY1" fmla="*/ 237165 h 945106"/>
                <a:gd name="connsiteX2" fmla="*/ 51546 w 945106"/>
                <a:gd name="connsiteY2" fmla="*/ 472553 h 945106"/>
                <a:gd name="connsiteX3" fmla="*/ 174856 w 945106"/>
                <a:gd name="connsiteY3" fmla="*/ 770249 h 945106"/>
                <a:gd name="connsiteX4" fmla="*/ 205697 w 945106"/>
                <a:gd name="connsiteY4" fmla="*/ 795695 h 945106"/>
                <a:gd name="connsiteX5" fmla="*/ 227214 w 945106"/>
                <a:gd name="connsiteY5" fmla="*/ 413214 h 945106"/>
                <a:gd name="connsiteX6" fmla="*/ 181829 w 945106"/>
                <a:gd name="connsiteY6" fmla="*/ 394415 h 945106"/>
                <a:gd name="connsiteX7" fmla="*/ 162412 w 945106"/>
                <a:gd name="connsiteY7" fmla="*/ 347537 h 945106"/>
                <a:gd name="connsiteX8" fmla="*/ 413486 w 945106"/>
                <a:gd name="connsiteY8" fmla="*/ 123286 h 945106"/>
                <a:gd name="connsiteX9" fmla="*/ 462019 w 945106"/>
                <a:gd name="connsiteY9" fmla="*/ 123286 h 945106"/>
                <a:gd name="connsiteX10" fmla="*/ 510553 w 945106"/>
                <a:gd name="connsiteY10" fmla="*/ 171820 h 945106"/>
                <a:gd name="connsiteX11" fmla="*/ 510553 w 945106"/>
                <a:gd name="connsiteY11" fmla="*/ 434793 h 945106"/>
                <a:gd name="connsiteX12" fmla="*/ 496338 w 945106"/>
                <a:gd name="connsiteY12" fmla="*/ 469112 h 945106"/>
                <a:gd name="connsiteX13" fmla="*/ 474278 w 945106"/>
                <a:gd name="connsiteY13" fmla="*/ 478250 h 945106"/>
                <a:gd name="connsiteX14" fmla="*/ 494461 w 945106"/>
                <a:gd name="connsiteY14" fmla="*/ 837018 h 945106"/>
                <a:gd name="connsiteX15" fmla="*/ 393872 w 945106"/>
                <a:gd name="connsiteY15" fmla="*/ 837018 h 945106"/>
                <a:gd name="connsiteX16" fmla="*/ 413770 w 945106"/>
                <a:gd name="connsiteY16" fmla="*/ 483326 h 945106"/>
                <a:gd name="connsiteX17" fmla="*/ 413486 w 945106"/>
                <a:gd name="connsiteY17" fmla="*/ 483326 h 945106"/>
                <a:gd name="connsiteX18" fmla="*/ 472552 w 945106"/>
                <a:gd name="connsiteY18" fmla="*/ 51547 h 945106"/>
                <a:gd name="connsiteX19" fmla="*/ 237164 w 945106"/>
                <a:gd name="connsiteY19" fmla="*/ 123449 h 945106"/>
                <a:gd name="connsiteX20" fmla="*/ 191984 w 945106"/>
                <a:gd name="connsiteY20" fmla="*/ 160725 h 945106"/>
                <a:gd name="connsiteX21" fmla="*/ 191983 w 945106"/>
                <a:gd name="connsiteY21" fmla="*/ 293229 h 945106"/>
                <a:gd name="connsiteX22" fmla="*/ 214843 w 945106"/>
                <a:gd name="connsiteY22" fmla="*/ 316089 h 945106"/>
                <a:gd name="connsiteX23" fmla="*/ 237703 w 945106"/>
                <a:gd name="connsiteY23" fmla="*/ 293229 h 945106"/>
                <a:gd name="connsiteX24" fmla="*/ 237703 w 945106"/>
                <a:gd name="connsiteY24" fmla="*/ 138180 h 945106"/>
                <a:gd name="connsiteX25" fmla="*/ 270565 w 945106"/>
                <a:gd name="connsiteY25" fmla="*/ 138180 h 945106"/>
                <a:gd name="connsiteX26" fmla="*/ 270564 w 945106"/>
                <a:gd name="connsiteY26" fmla="*/ 293229 h 945106"/>
                <a:gd name="connsiteX27" fmla="*/ 293424 w 945106"/>
                <a:gd name="connsiteY27" fmla="*/ 316089 h 945106"/>
                <a:gd name="connsiteX28" fmla="*/ 316284 w 945106"/>
                <a:gd name="connsiteY28" fmla="*/ 293229 h 945106"/>
                <a:gd name="connsiteX29" fmla="*/ 316284 w 945106"/>
                <a:gd name="connsiteY29" fmla="*/ 138180 h 945106"/>
                <a:gd name="connsiteX30" fmla="*/ 345856 w 945106"/>
                <a:gd name="connsiteY30" fmla="*/ 138180 h 945106"/>
                <a:gd name="connsiteX31" fmla="*/ 345856 w 945106"/>
                <a:gd name="connsiteY31" fmla="*/ 347537 h 945106"/>
                <a:gd name="connsiteX32" fmla="*/ 326439 w 945106"/>
                <a:gd name="connsiteY32" fmla="*/ 394415 h 945106"/>
                <a:gd name="connsiteX33" fmla="*/ 280140 w 945106"/>
                <a:gd name="connsiteY33" fmla="*/ 413592 h 945106"/>
                <a:gd name="connsiteX34" fmla="*/ 303961 w 945106"/>
                <a:gd name="connsiteY34" fmla="*/ 837017 h 945106"/>
                <a:gd name="connsiteX35" fmla="*/ 265461 w 945106"/>
                <a:gd name="connsiteY35" fmla="*/ 837017 h 945106"/>
                <a:gd name="connsiteX36" fmla="*/ 308678 w 945106"/>
                <a:gd name="connsiteY36" fmla="*/ 860474 h 945106"/>
                <a:gd name="connsiteX37" fmla="*/ 472552 w 945106"/>
                <a:gd name="connsiteY37" fmla="*/ 893559 h 945106"/>
                <a:gd name="connsiteX38" fmla="*/ 636427 w 945106"/>
                <a:gd name="connsiteY38" fmla="*/ 860474 h 945106"/>
                <a:gd name="connsiteX39" fmla="*/ 679645 w 945106"/>
                <a:gd name="connsiteY39" fmla="*/ 837016 h 945106"/>
                <a:gd name="connsiteX40" fmla="*/ 608185 w 945106"/>
                <a:gd name="connsiteY40" fmla="*/ 837016 h 945106"/>
                <a:gd name="connsiteX41" fmla="*/ 631732 w 945106"/>
                <a:gd name="connsiteY41" fmla="*/ 418471 h 945106"/>
                <a:gd name="connsiteX42" fmla="*/ 621830 w 945106"/>
                <a:gd name="connsiteY42" fmla="*/ 415212 h 945106"/>
                <a:gd name="connsiteX43" fmla="*/ 565810 w 945106"/>
                <a:gd name="connsiteY43" fmla="*/ 277465 h 945106"/>
                <a:gd name="connsiteX44" fmla="*/ 657532 w 945106"/>
                <a:gd name="connsiteY44" fmla="*/ 127970 h 945106"/>
                <a:gd name="connsiteX45" fmla="*/ 749254 w 945106"/>
                <a:gd name="connsiteY45" fmla="*/ 277465 h 945106"/>
                <a:gd name="connsiteX46" fmla="*/ 693235 w 945106"/>
                <a:gd name="connsiteY46" fmla="*/ 415212 h 945106"/>
                <a:gd name="connsiteX47" fmla="*/ 685193 w 945106"/>
                <a:gd name="connsiteY47" fmla="*/ 417858 h 945106"/>
                <a:gd name="connsiteX48" fmla="*/ 707911 w 945106"/>
                <a:gd name="connsiteY48" fmla="*/ 821674 h 945106"/>
                <a:gd name="connsiteX49" fmla="*/ 707940 w 945106"/>
                <a:gd name="connsiteY49" fmla="*/ 821658 h 945106"/>
                <a:gd name="connsiteX50" fmla="*/ 893558 w 945106"/>
                <a:gd name="connsiteY50" fmla="*/ 472553 h 945106"/>
                <a:gd name="connsiteX51" fmla="*/ 472552 w 945106"/>
                <a:gd name="connsiteY51" fmla="*/ 51547 h 945106"/>
                <a:gd name="connsiteX52" fmla="*/ 472553 w 945106"/>
                <a:gd name="connsiteY52" fmla="*/ 0 h 945106"/>
                <a:gd name="connsiteX53" fmla="*/ 945106 w 945106"/>
                <a:gd name="connsiteY53" fmla="*/ 472553 h 945106"/>
                <a:gd name="connsiteX54" fmla="*/ 472553 w 945106"/>
                <a:gd name="connsiteY54" fmla="*/ 945106 h 945106"/>
                <a:gd name="connsiteX55" fmla="*/ 0 w 945106"/>
                <a:gd name="connsiteY55" fmla="*/ 472553 h 945106"/>
                <a:gd name="connsiteX56" fmla="*/ 472553 w 945106"/>
                <a:gd name="connsiteY56" fmla="*/ 0 h 945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945106" h="945106">
                  <a:moveTo>
                    <a:pt x="162412" y="189939"/>
                  </a:moveTo>
                  <a:lnTo>
                    <a:pt x="123447" y="237165"/>
                  </a:lnTo>
                  <a:cubicBezTo>
                    <a:pt x="78053" y="304358"/>
                    <a:pt x="51546" y="385360"/>
                    <a:pt x="51546" y="472553"/>
                  </a:cubicBezTo>
                  <a:cubicBezTo>
                    <a:pt x="51546" y="588811"/>
                    <a:pt x="98669" y="694062"/>
                    <a:pt x="174856" y="770249"/>
                  </a:cubicBezTo>
                  <a:lnTo>
                    <a:pt x="205697" y="795695"/>
                  </a:lnTo>
                  <a:lnTo>
                    <a:pt x="227214" y="413214"/>
                  </a:lnTo>
                  <a:lnTo>
                    <a:pt x="181829" y="394415"/>
                  </a:lnTo>
                  <a:cubicBezTo>
                    <a:pt x="169832" y="382418"/>
                    <a:pt x="162412" y="365844"/>
                    <a:pt x="162412" y="347537"/>
                  </a:cubicBezTo>
                  <a:close/>
                  <a:moveTo>
                    <a:pt x="413486" y="123286"/>
                  </a:moveTo>
                  <a:lnTo>
                    <a:pt x="462019" y="123286"/>
                  </a:lnTo>
                  <a:cubicBezTo>
                    <a:pt x="488824" y="123286"/>
                    <a:pt x="510553" y="145015"/>
                    <a:pt x="510553" y="171820"/>
                  </a:cubicBezTo>
                  <a:lnTo>
                    <a:pt x="510553" y="434793"/>
                  </a:lnTo>
                  <a:cubicBezTo>
                    <a:pt x="510553" y="448196"/>
                    <a:pt x="505121" y="460329"/>
                    <a:pt x="496338" y="469112"/>
                  </a:cubicBezTo>
                  <a:lnTo>
                    <a:pt x="474278" y="478250"/>
                  </a:lnTo>
                  <a:lnTo>
                    <a:pt x="494461" y="837018"/>
                  </a:lnTo>
                  <a:lnTo>
                    <a:pt x="393872" y="837018"/>
                  </a:lnTo>
                  <a:lnTo>
                    <a:pt x="413770" y="483326"/>
                  </a:lnTo>
                  <a:lnTo>
                    <a:pt x="413486" y="483326"/>
                  </a:lnTo>
                  <a:close/>
                  <a:moveTo>
                    <a:pt x="472552" y="51547"/>
                  </a:moveTo>
                  <a:cubicBezTo>
                    <a:pt x="385359" y="51547"/>
                    <a:pt x="304357" y="78054"/>
                    <a:pt x="237164" y="123449"/>
                  </a:cubicBezTo>
                  <a:lnTo>
                    <a:pt x="191984" y="160725"/>
                  </a:lnTo>
                  <a:lnTo>
                    <a:pt x="191983" y="293229"/>
                  </a:lnTo>
                  <a:cubicBezTo>
                    <a:pt x="191983" y="305854"/>
                    <a:pt x="202218" y="316089"/>
                    <a:pt x="214843" y="316089"/>
                  </a:cubicBezTo>
                  <a:cubicBezTo>
                    <a:pt x="227468" y="316089"/>
                    <a:pt x="237703" y="305854"/>
                    <a:pt x="237703" y="293229"/>
                  </a:cubicBezTo>
                  <a:lnTo>
                    <a:pt x="237703" y="138180"/>
                  </a:lnTo>
                  <a:lnTo>
                    <a:pt x="270565" y="138180"/>
                  </a:lnTo>
                  <a:lnTo>
                    <a:pt x="270564" y="293229"/>
                  </a:lnTo>
                  <a:cubicBezTo>
                    <a:pt x="270564" y="305854"/>
                    <a:pt x="280799" y="316089"/>
                    <a:pt x="293424" y="316089"/>
                  </a:cubicBezTo>
                  <a:cubicBezTo>
                    <a:pt x="306049" y="316089"/>
                    <a:pt x="316284" y="305854"/>
                    <a:pt x="316284" y="293229"/>
                  </a:cubicBezTo>
                  <a:lnTo>
                    <a:pt x="316284" y="138180"/>
                  </a:lnTo>
                  <a:lnTo>
                    <a:pt x="345856" y="138180"/>
                  </a:lnTo>
                  <a:lnTo>
                    <a:pt x="345856" y="347537"/>
                  </a:lnTo>
                  <a:cubicBezTo>
                    <a:pt x="345856" y="365844"/>
                    <a:pt x="338436" y="382418"/>
                    <a:pt x="326439" y="394415"/>
                  </a:cubicBezTo>
                  <a:lnTo>
                    <a:pt x="280140" y="413592"/>
                  </a:lnTo>
                  <a:lnTo>
                    <a:pt x="303961" y="837017"/>
                  </a:lnTo>
                  <a:lnTo>
                    <a:pt x="265461" y="837017"/>
                  </a:lnTo>
                  <a:lnTo>
                    <a:pt x="308678" y="860474"/>
                  </a:lnTo>
                  <a:cubicBezTo>
                    <a:pt x="359046" y="881779"/>
                    <a:pt x="414423" y="893559"/>
                    <a:pt x="472552" y="893559"/>
                  </a:cubicBezTo>
                  <a:cubicBezTo>
                    <a:pt x="530681" y="893559"/>
                    <a:pt x="586058" y="881779"/>
                    <a:pt x="636427" y="860474"/>
                  </a:cubicBezTo>
                  <a:lnTo>
                    <a:pt x="679645" y="837016"/>
                  </a:lnTo>
                  <a:lnTo>
                    <a:pt x="608185" y="837016"/>
                  </a:lnTo>
                  <a:lnTo>
                    <a:pt x="631732" y="418471"/>
                  </a:lnTo>
                  <a:lnTo>
                    <a:pt x="621830" y="415212"/>
                  </a:lnTo>
                  <a:cubicBezTo>
                    <a:pt x="588909" y="392518"/>
                    <a:pt x="565810" y="339388"/>
                    <a:pt x="565810" y="277465"/>
                  </a:cubicBezTo>
                  <a:cubicBezTo>
                    <a:pt x="565810" y="194901"/>
                    <a:pt x="606875" y="127970"/>
                    <a:pt x="657532" y="127970"/>
                  </a:cubicBezTo>
                  <a:cubicBezTo>
                    <a:pt x="708189" y="127970"/>
                    <a:pt x="749254" y="194901"/>
                    <a:pt x="749254" y="277465"/>
                  </a:cubicBezTo>
                  <a:cubicBezTo>
                    <a:pt x="749254" y="339388"/>
                    <a:pt x="726155" y="392518"/>
                    <a:pt x="693235" y="415212"/>
                  </a:cubicBezTo>
                  <a:lnTo>
                    <a:pt x="685193" y="417858"/>
                  </a:lnTo>
                  <a:lnTo>
                    <a:pt x="707911" y="821674"/>
                  </a:lnTo>
                  <a:lnTo>
                    <a:pt x="707940" y="821658"/>
                  </a:lnTo>
                  <a:cubicBezTo>
                    <a:pt x="819929" y="746000"/>
                    <a:pt x="893558" y="617875"/>
                    <a:pt x="893558" y="472553"/>
                  </a:cubicBezTo>
                  <a:cubicBezTo>
                    <a:pt x="893558" y="240038"/>
                    <a:pt x="705067" y="51547"/>
                    <a:pt x="472552" y="51547"/>
                  </a:cubicBezTo>
                  <a:close/>
                  <a:moveTo>
                    <a:pt x="472553" y="0"/>
                  </a:moveTo>
                  <a:cubicBezTo>
                    <a:pt x="733537" y="0"/>
                    <a:pt x="945106" y="211569"/>
                    <a:pt x="945106" y="472553"/>
                  </a:cubicBezTo>
                  <a:cubicBezTo>
                    <a:pt x="945106" y="733537"/>
                    <a:pt x="733537" y="945106"/>
                    <a:pt x="472553" y="945106"/>
                  </a:cubicBezTo>
                  <a:cubicBezTo>
                    <a:pt x="211569" y="945106"/>
                    <a:pt x="0" y="733537"/>
                    <a:pt x="0" y="472553"/>
                  </a:cubicBezTo>
                  <a:cubicBezTo>
                    <a:pt x="0" y="211569"/>
                    <a:pt x="211569" y="0"/>
                    <a:pt x="472553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79" name="グループ化 378">
              <a:extLst>
                <a:ext uri="{FF2B5EF4-FFF2-40B4-BE49-F238E27FC236}">
                  <a16:creationId xmlns:a16="http://schemas.microsoft.com/office/drawing/2014/main" id="{30CB4D1B-B014-4854-941E-E94688C4BACC}"/>
                </a:ext>
              </a:extLst>
            </p:cNvPr>
            <p:cNvGrpSpPr/>
            <p:nvPr/>
          </p:nvGrpSpPr>
          <p:grpSpPr>
            <a:xfrm>
              <a:off x="1648058" y="3639418"/>
              <a:ext cx="702448" cy="715539"/>
              <a:chOff x="2040662" y="1818921"/>
              <a:chExt cx="1317120" cy="1341666"/>
            </a:xfrm>
          </p:grpSpPr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1D417EEB-E552-418C-B9D0-7A07557ADB40}"/>
                  </a:ext>
                </a:extLst>
              </p:cNvPr>
              <p:cNvSpPr/>
              <p:nvPr/>
            </p:nvSpPr>
            <p:spPr bwMode="auto">
              <a:xfrm>
                <a:off x="2191325" y="1954801"/>
                <a:ext cx="1166457" cy="1160030"/>
              </a:xfrm>
              <a:custGeom>
                <a:avLst/>
                <a:gdLst>
                  <a:gd name="connsiteX0" fmla="*/ 550009 w 1166457"/>
                  <a:gd name="connsiteY0" fmla="*/ 0 h 1160030"/>
                  <a:gd name="connsiteX1" fmla="*/ 1074557 w 1166457"/>
                  <a:gd name="connsiteY1" fmla="*/ 291672 h 1160030"/>
                  <a:gd name="connsiteX2" fmla="*/ 1082408 w 1166457"/>
                  <a:gd name="connsiteY2" fmla="*/ 611939 h 1160030"/>
                  <a:gd name="connsiteX3" fmla="*/ 1166157 w 1166457"/>
                  <a:gd name="connsiteY3" fmla="*/ 757314 h 1160030"/>
                  <a:gd name="connsiteX4" fmla="*/ 1056796 w 1166457"/>
                  <a:gd name="connsiteY4" fmla="*/ 805783 h 1160030"/>
                  <a:gd name="connsiteX5" fmla="*/ 1024221 w 1166457"/>
                  <a:gd name="connsiteY5" fmla="*/ 872886 h 1160030"/>
                  <a:gd name="connsiteX6" fmla="*/ 886715 w 1166457"/>
                  <a:gd name="connsiteY6" fmla="*/ 862990 h 1160030"/>
                  <a:gd name="connsiteX7" fmla="*/ 970764 w 1166457"/>
                  <a:gd name="connsiteY7" fmla="*/ 935994 h 1160030"/>
                  <a:gd name="connsiteX8" fmla="*/ 982263 w 1166457"/>
                  <a:gd name="connsiteY8" fmla="*/ 937330 h 1160030"/>
                  <a:gd name="connsiteX9" fmla="*/ 974423 w 1166457"/>
                  <a:gd name="connsiteY9" fmla="*/ 948958 h 1160030"/>
                  <a:gd name="connsiteX10" fmla="*/ 550009 w 1166457"/>
                  <a:gd name="connsiteY10" fmla="*/ 1160030 h 1160030"/>
                  <a:gd name="connsiteX11" fmla="*/ 0 w 1166457"/>
                  <a:gd name="connsiteY11" fmla="*/ 580015 h 1160030"/>
                  <a:gd name="connsiteX12" fmla="*/ 550009 w 1166457"/>
                  <a:gd name="connsiteY12" fmla="*/ 0 h 116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66457" h="1160030">
                    <a:moveTo>
                      <a:pt x="550009" y="0"/>
                    </a:moveTo>
                    <a:cubicBezTo>
                      <a:pt x="815801" y="0"/>
                      <a:pt x="1023271" y="27369"/>
                      <a:pt x="1074557" y="291672"/>
                    </a:cubicBezTo>
                    <a:cubicBezTo>
                      <a:pt x="1023199" y="379378"/>
                      <a:pt x="1019466" y="528996"/>
                      <a:pt x="1082408" y="611939"/>
                    </a:cubicBezTo>
                    <a:cubicBezTo>
                      <a:pt x="1128580" y="669922"/>
                      <a:pt x="1170426" y="725007"/>
                      <a:pt x="1166157" y="757314"/>
                    </a:cubicBezTo>
                    <a:cubicBezTo>
                      <a:pt x="1161888" y="789621"/>
                      <a:pt x="1161471" y="802560"/>
                      <a:pt x="1056796" y="805783"/>
                    </a:cubicBezTo>
                    <a:lnTo>
                      <a:pt x="1024221" y="872886"/>
                    </a:lnTo>
                    <a:lnTo>
                      <a:pt x="886715" y="862990"/>
                    </a:lnTo>
                    <a:cubicBezTo>
                      <a:pt x="886715" y="895809"/>
                      <a:pt x="921372" y="923966"/>
                      <a:pt x="970764" y="935994"/>
                    </a:cubicBezTo>
                    <a:lnTo>
                      <a:pt x="982263" y="937330"/>
                    </a:lnTo>
                    <a:lnTo>
                      <a:pt x="974423" y="948958"/>
                    </a:lnTo>
                    <a:cubicBezTo>
                      <a:pt x="873544" y="1077865"/>
                      <a:pt x="720876" y="1160030"/>
                      <a:pt x="550009" y="1160030"/>
                    </a:cubicBezTo>
                    <a:cubicBezTo>
                      <a:pt x="246247" y="1160030"/>
                      <a:pt x="0" y="900348"/>
                      <a:pt x="0" y="580015"/>
                    </a:cubicBezTo>
                    <a:cubicBezTo>
                      <a:pt x="0" y="259682"/>
                      <a:pt x="246247" y="0"/>
                      <a:pt x="55000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DF313B5E-0DD5-4D8B-AA6D-A374161CA971}"/>
                  </a:ext>
                </a:extLst>
              </p:cNvPr>
              <p:cNvSpPr/>
              <p:nvPr/>
            </p:nvSpPr>
            <p:spPr bwMode="auto">
              <a:xfrm rot="688662">
                <a:off x="2145564" y="1952135"/>
                <a:ext cx="454033" cy="1009314"/>
              </a:xfrm>
              <a:custGeom>
                <a:avLst/>
                <a:gdLst>
                  <a:gd name="connsiteX0" fmla="*/ 362529 w 454033"/>
                  <a:gd name="connsiteY0" fmla="*/ 11108 h 1009314"/>
                  <a:gd name="connsiteX1" fmla="*/ 454033 w 454033"/>
                  <a:gd name="connsiteY1" fmla="*/ 0 h 1009314"/>
                  <a:gd name="connsiteX2" fmla="*/ 375840 w 454033"/>
                  <a:gd name="connsiteY2" fmla="*/ 546747 h 1009314"/>
                  <a:gd name="connsiteX3" fmla="*/ 379537 w 454033"/>
                  <a:gd name="connsiteY3" fmla="*/ 651589 h 1009314"/>
                  <a:gd name="connsiteX4" fmla="*/ 379021 w 454033"/>
                  <a:gd name="connsiteY4" fmla="*/ 652062 h 1009314"/>
                  <a:gd name="connsiteX5" fmla="*/ 311276 w 454033"/>
                  <a:gd name="connsiteY5" fmla="*/ 739453 h 1009314"/>
                  <a:gd name="connsiteX6" fmla="*/ 225300 w 454033"/>
                  <a:gd name="connsiteY6" fmla="*/ 937375 h 1009314"/>
                  <a:gd name="connsiteX7" fmla="*/ 214248 w 454033"/>
                  <a:gd name="connsiteY7" fmla="*/ 1009314 h 1009314"/>
                  <a:gd name="connsiteX8" fmla="*/ 200179 w 454033"/>
                  <a:gd name="connsiteY8" fmla="*/ 1000118 h 1009314"/>
                  <a:gd name="connsiteX9" fmla="*/ 0 w 454033"/>
                  <a:gd name="connsiteY9" fmla="*/ 546747 h 1009314"/>
                  <a:gd name="connsiteX10" fmla="*/ 362529 w 454033"/>
                  <a:gd name="connsiteY10" fmla="*/ 11108 h 1009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54033" h="1009314">
                    <a:moveTo>
                      <a:pt x="362529" y="11108"/>
                    </a:moveTo>
                    <a:cubicBezTo>
                      <a:pt x="392086" y="3825"/>
                      <a:pt x="422689" y="0"/>
                      <a:pt x="454033" y="0"/>
                    </a:cubicBezTo>
                    <a:cubicBezTo>
                      <a:pt x="401904" y="176843"/>
                      <a:pt x="375839" y="361795"/>
                      <a:pt x="375840" y="546747"/>
                    </a:cubicBezTo>
                    <a:lnTo>
                      <a:pt x="379537" y="651589"/>
                    </a:lnTo>
                    <a:lnTo>
                      <a:pt x="379021" y="652062"/>
                    </a:lnTo>
                    <a:cubicBezTo>
                      <a:pt x="354565" y="678619"/>
                      <a:pt x="331832" y="707797"/>
                      <a:pt x="311276" y="739453"/>
                    </a:cubicBezTo>
                    <a:cubicBezTo>
                      <a:pt x="270165" y="802766"/>
                      <a:pt x="241654" y="870002"/>
                      <a:pt x="225300" y="937375"/>
                    </a:cubicBezTo>
                    <a:lnTo>
                      <a:pt x="214248" y="1009314"/>
                    </a:lnTo>
                    <a:lnTo>
                      <a:pt x="200179" y="1000118"/>
                    </a:lnTo>
                    <a:cubicBezTo>
                      <a:pt x="79405" y="901864"/>
                      <a:pt x="0" y="735472"/>
                      <a:pt x="0" y="546747"/>
                    </a:cubicBezTo>
                    <a:cubicBezTo>
                      <a:pt x="0" y="282532"/>
                      <a:pt x="155634" y="62090"/>
                      <a:pt x="362529" y="11108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D796D300-7857-4178-AF24-EFFB8AF8E54A}"/>
                  </a:ext>
                </a:extLst>
              </p:cNvPr>
              <p:cNvSpPr/>
              <p:nvPr/>
            </p:nvSpPr>
            <p:spPr bwMode="auto">
              <a:xfrm rot="10800000">
                <a:off x="2346417" y="2298215"/>
                <a:ext cx="605536" cy="862372"/>
              </a:xfrm>
              <a:custGeom>
                <a:avLst/>
                <a:gdLst>
                  <a:gd name="connsiteX0" fmla="*/ 605536 w 605536"/>
                  <a:gd name="connsiteY0" fmla="*/ 862372 h 862372"/>
                  <a:gd name="connsiteX1" fmla="*/ 484792 w 605536"/>
                  <a:gd name="connsiteY1" fmla="*/ 862372 h 862372"/>
                  <a:gd name="connsiteX2" fmla="*/ 302768 w 605536"/>
                  <a:gd name="connsiteY2" fmla="*/ 478264 h 862372"/>
                  <a:gd name="connsiteX3" fmla="*/ 120744 w 605536"/>
                  <a:gd name="connsiteY3" fmla="*/ 862372 h 862372"/>
                  <a:gd name="connsiteX4" fmla="*/ 0 w 605536"/>
                  <a:gd name="connsiteY4" fmla="*/ 862372 h 862372"/>
                  <a:gd name="connsiteX5" fmla="*/ 231998 w 605536"/>
                  <a:gd name="connsiteY5" fmla="*/ 372810 h 862372"/>
                  <a:gd name="connsiteX6" fmla="*/ 139352 w 605536"/>
                  <a:gd name="connsiteY6" fmla="*/ 27053 h 862372"/>
                  <a:gd name="connsiteX7" fmla="*/ 240314 w 605536"/>
                  <a:gd name="connsiteY7" fmla="*/ 0 h 862372"/>
                  <a:gd name="connsiteX8" fmla="*/ 301123 w 605536"/>
                  <a:gd name="connsiteY8" fmla="*/ 226942 h 862372"/>
                  <a:gd name="connsiteX9" fmla="*/ 302768 w 605536"/>
                  <a:gd name="connsiteY9" fmla="*/ 223470 h 862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05536" h="862372">
                    <a:moveTo>
                      <a:pt x="605536" y="862372"/>
                    </a:moveTo>
                    <a:lnTo>
                      <a:pt x="484792" y="862372"/>
                    </a:lnTo>
                    <a:lnTo>
                      <a:pt x="302768" y="478264"/>
                    </a:lnTo>
                    <a:lnTo>
                      <a:pt x="120744" y="862372"/>
                    </a:lnTo>
                    <a:lnTo>
                      <a:pt x="0" y="862372"/>
                    </a:lnTo>
                    <a:lnTo>
                      <a:pt x="231998" y="372810"/>
                    </a:lnTo>
                    <a:lnTo>
                      <a:pt x="139352" y="27053"/>
                    </a:lnTo>
                    <a:lnTo>
                      <a:pt x="240314" y="0"/>
                    </a:lnTo>
                    <a:lnTo>
                      <a:pt x="301123" y="226942"/>
                    </a:lnTo>
                    <a:lnTo>
                      <a:pt x="302768" y="223470"/>
                    </a:lnTo>
                    <a:close/>
                  </a:path>
                </a:pathLst>
              </a:custGeom>
              <a:solidFill>
                <a:srgbClr val="99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1CEE3EB7-77A1-4A76-9E8B-A3F5142FEED9}"/>
                  </a:ext>
                </a:extLst>
              </p:cNvPr>
              <p:cNvSpPr/>
              <p:nvPr/>
            </p:nvSpPr>
            <p:spPr bwMode="auto">
              <a:xfrm rot="274029">
                <a:off x="2421826" y="2350736"/>
                <a:ext cx="239044" cy="327462"/>
              </a:xfrm>
              <a:custGeom>
                <a:avLst/>
                <a:gdLst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188979 w 255154"/>
                  <a:gd name="connsiteY4" fmla="*/ 175170 h 360040"/>
                  <a:gd name="connsiteX5" fmla="*/ 235115 w 255154"/>
                  <a:gd name="connsiteY5" fmla="*/ 302464 h 360040"/>
                  <a:gd name="connsiteX6" fmla="*/ 255154 w 255154"/>
                  <a:gd name="connsiteY6" fmla="*/ 317905 h 360040"/>
                  <a:gd name="connsiteX7" fmla="*/ 218831 w 255154"/>
                  <a:gd name="connsiteY7" fmla="*/ 345893 h 360040"/>
                  <a:gd name="connsiteX8" fmla="*/ 157518 w 255154"/>
                  <a:gd name="connsiteY8" fmla="*/ 360040 h 360040"/>
                  <a:gd name="connsiteX9" fmla="*/ 0 w 255154"/>
                  <a:gd name="connsiteY9" fmla="*/ 180020 h 360040"/>
                  <a:gd name="connsiteX10" fmla="*/ 157518 w 255154"/>
                  <a:gd name="connsiteY10" fmla="*/ 0 h 360040"/>
                  <a:gd name="connsiteX11" fmla="*/ 189263 w 255154"/>
                  <a:gd name="connsiteY11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235115 w 255154"/>
                  <a:gd name="connsiteY4" fmla="*/ 302464 h 360040"/>
                  <a:gd name="connsiteX5" fmla="*/ 255154 w 255154"/>
                  <a:gd name="connsiteY5" fmla="*/ 317905 h 360040"/>
                  <a:gd name="connsiteX6" fmla="*/ 218831 w 255154"/>
                  <a:gd name="connsiteY6" fmla="*/ 345893 h 360040"/>
                  <a:gd name="connsiteX7" fmla="*/ 157518 w 255154"/>
                  <a:gd name="connsiteY7" fmla="*/ 360040 h 360040"/>
                  <a:gd name="connsiteX8" fmla="*/ 0 w 255154"/>
                  <a:gd name="connsiteY8" fmla="*/ 180020 h 360040"/>
                  <a:gd name="connsiteX9" fmla="*/ 157518 w 255154"/>
                  <a:gd name="connsiteY9" fmla="*/ 0 h 360040"/>
                  <a:gd name="connsiteX10" fmla="*/ 189263 w 255154"/>
                  <a:gd name="connsiteY10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302464 h 360040"/>
                  <a:gd name="connsiteX4" fmla="*/ 255154 w 255154"/>
                  <a:gd name="connsiteY4" fmla="*/ 317905 h 360040"/>
                  <a:gd name="connsiteX5" fmla="*/ 218831 w 255154"/>
                  <a:gd name="connsiteY5" fmla="*/ 345893 h 360040"/>
                  <a:gd name="connsiteX6" fmla="*/ 157518 w 255154"/>
                  <a:gd name="connsiteY6" fmla="*/ 360040 h 360040"/>
                  <a:gd name="connsiteX7" fmla="*/ 0 w 255154"/>
                  <a:gd name="connsiteY7" fmla="*/ 180020 h 360040"/>
                  <a:gd name="connsiteX8" fmla="*/ 157518 w 255154"/>
                  <a:gd name="connsiteY8" fmla="*/ 0 h 360040"/>
                  <a:gd name="connsiteX9" fmla="*/ 189263 w 255154"/>
                  <a:gd name="connsiteY9" fmla="*/ 3657 h 360040"/>
                  <a:gd name="connsiteX0" fmla="*/ 248860 w 340300"/>
                  <a:gd name="connsiteY0" fmla="*/ 37286 h 360040"/>
                  <a:gd name="connsiteX1" fmla="*/ 235115 w 340300"/>
                  <a:gd name="connsiteY1" fmla="*/ 302464 h 360040"/>
                  <a:gd name="connsiteX2" fmla="*/ 255154 w 340300"/>
                  <a:gd name="connsiteY2" fmla="*/ 317905 h 360040"/>
                  <a:gd name="connsiteX3" fmla="*/ 218831 w 340300"/>
                  <a:gd name="connsiteY3" fmla="*/ 345893 h 360040"/>
                  <a:gd name="connsiteX4" fmla="*/ 157518 w 340300"/>
                  <a:gd name="connsiteY4" fmla="*/ 360040 h 360040"/>
                  <a:gd name="connsiteX5" fmla="*/ 0 w 340300"/>
                  <a:gd name="connsiteY5" fmla="*/ 180020 h 360040"/>
                  <a:gd name="connsiteX6" fmla="*/ 157518 w 340300"/>
                  <a:gd name="connsiteY6" fmla="*/ 0 h 360040"/>
                  <a:gd name="connsiteX7" fmla="*/ 189263 w 340300"/>
                  <a:gd name="connsiteY7" fmla="*/ 3657 h 360040"/>
                  <a:gd name="connsiteX8" fmla="*/ 218831 w 340300"/>
                  <a:gd name="connsiteY8" fmla="*/ 14147 h 360040"/>
                  <a:gd name="connsiteX9" fmla="*/ 340300 w 340300"/>
                  <a:gd name="connsiteY9" fmla="*/ 128726 h 360040"/>
                  <a:gd name="connsiteX0" fmla="*/ 248860 w 476054"/>
                  <a:gd name="connsiteY0" fmla="*/ 54372 h 377126"/>
                  <a:gd name="connsiteX1" fmla="*/ 235115 w 476054"/>
                  <a:gd name="connsiteY1" fmla="*/ 319550 h 377126"/>
                  <a:gd name="connsiteX2" fmla="*/ 255154 w 476054"/>
                  <a:gd name="connsiteY2" fmla="*/ 334991 h 377126"/>
                  <a:gd name="connsiteX3" fmla="*/ 218831 w 476054"/>
                  <a:gd name="connsiteY3" fmla="*/ 362979 h 377126"/>
                  <a:gd name="connsiteX4" fmla="*/ 157518 w 476054"/>
                  <a:gd name="connsiteY4" fmla="*/ 377126 h 377126"/>
                  <a:gd name="connsiteX5" fmla="*/ 0 w 476054"/>
                  <a:gd name="connsiteY5" fmla="*/ 197106 h 377126"/>
                  <a:gd name="connsiteX6" fmla="*/ 157518 w 476054"/>
                  <a:gd name="connsiteY6" fmla="*/ 17086 h 377126"/>
                  <a:gd name="connsiteX7" fmla="*/ 189263 w 476054"/>
                  <a:gd name="connsiteY7" fmla="*/ 20743 h 377126"/>
                  <a:gd name="connsiteX8" fmla="*/ 475560 w 476054"/>
                  <a:gd name="connsiteY8" fmla="*/ 283695 h 377126"/>
                  <a:gd name="connsiteX9" fmla="*/ 340300 w 476054"/>
                  <a:gd name="connsiteY9" fmla="*/ 145812 h 377126"/>
                  <a:gd name="connsiteX0" fmla="*/ 248860 w 340300"/>
                  <a:gd name="connsiteY0" fmla="*/ 44215 h 366969"/>
                  <a:gd name="connsiteX1" fmla="*/ 235115 w 340300"/>
                  <a:gd name="connsiteY1" fmla="*/ 309393 h 366969"/>
                  <a:gd name="connsiteX2" fmla="*/ 255154 w 340300"/>
                  <a:gd name="connsiteY2" fmla="*/ 324834 h 366969"/>
                  <a:gd name="connsiteX3" fmla="*/ 218831 w 340300"/>
                  <a:gd name="connsiteY3" fmla="*/ 352822 h 366969"/>
                  <a:gd name="connsiteX4" fmla="*/ 157518 w 340300"/>
                  <a:gd name="connsiteY4" fmla="*/ 366969 h 366969"/>
                  <a:gd name="connsiteX5" fmla="*/ 0 w 340300"/>
                  <a:gd name="connsiteY5" fmla="*/ 186949 h 366969"/>
                  <a:gd name="connsiteX6" fmla="*/ 157518 w 340300"/>
                  <a:gd name="connsiteY6" fmla="*/ 6929 h 366969"/>
                  <a:gd name="connsiteX7" fmla="*/ 189263 w 340300"/>
                  <a:gd name="connsiteY7" fmla="*/ 10586 h 366969"/>
                  <a:gd name="connsiteX8" fmla="*/ 340300 w 340300"/>
                  <a:gd name="connsiteY8" fmla="*/ 135655 h 366969"/>
                  <a:gd name="connsiteX0" fmla="*/ 235115 w 340300"/>
                  <a:gd name="connsiteY0" fmla="*/ 309393 h 366969"/>
                  <a:gd name="connsiteX1" fmla="*/ 255154 w 340300"/>
                  <a:gd name="connsiteY1" fmla="*/ 324834 h 366969"/>
                  <a:gd name="connsiteX2" fmla="*/ 218831 w 340300"/>
                  <a:gd name="connsiteY2" fmla="*/ 352822 h 366969"/>
                  <a:gd name="connsiteX3" fmla="*/ 157518 w 340300"/>
                  <a:gd name="connsiteY3" fmla="*/ 366969 h 366969"/>
                  <a:gd name="connsiteX4" fmla="*/ 0 w 340300"/>
                  <a:gd name="connsiteY4" fmla="*/ 186949 h 366969"/>
                  <a:gd name="connsiteX5" fmla="*/ 157518 w 340300"/>
                  <a:gd name="connsiteY5" fmla="*/ 6929 h 366969"/>
                  <a:gd name="connsiteX6" fmla="*/ 189263 w 340300"/>
                  <a:gd name="connsiteY6" fmla="*/ 10586 h 366969"/>
                  <a:gd name="connsiteX7" fmla="*/ 340300 w 340300"/>
                  <a:gd name="connsiteY7" fmla="*/ 135655 h 366969"/>
                  <a:gd name="connsiteX0" fmla="*/ 235115 w 255154"/>
                  <a:gd name="connsiteY0" fmla="*/ 309393 h 366969"/>
                  <a:gd name="connsiteX1" fmla="*/ 255154 w 255154"/>
                  <a:gd name="connsiteY1" fmla="*/ 324834 h 366969"/>
                  <a:gd name="connsiteX2" fmla="*/ 218831 w 255154"/>
                  <a:gd name="connsiteY2" fmla="*/ 352822 h 366969"/>
                  <a:gd name="connsiteX3" fmla="*/ 157518 w 255154"/>
                  <a:gd name="connsiteY3" fmla="*/ 366969 h 366969"/>
                  <a:gd name="connsiteX4" fmla="*/ 0 w 255154"/>
                  <a:gd name="connsiteY4" fmla="*/ 186949 h 366969"/>
                  <a:gd name="connsiteX5" fmla="*/ 157518 w 255154"/>
                  <a:gd name="connsiteY5" fmla="*/ 6929 h 366969"/>
                  <a:gd name="connsiteX6" fmla="*/ 189263 w 255154"/>
                  <a:gd name="connsiteY6" fmla="*/ 10586 h 366969"/>
                  <a:gd name="connsiteX0" fmla="*/ 255154 w 255154"/>
                  <a:gd name="connsiteY0" fmla="*/ 324834 h 366969"/>
                  <a:gd name="connsiteX1" fmla="*/ 218831 w 255154"/>
                  <a:gd name="connsiteY1" fmla="*/ 352822 h 366969"/>
                  <a:gd name="connsiteX2" fmla="*/ 157518 w 255154"/>
                  <a:gd name="connsiteY2" fmla="*/ 366969 h 366969"/>
                  <a:gd name="connsiteX3" fmla="*/ 0 w 255154"/>
                  <a:gd name="connsiteY3" fmla="*/ 186949 h 366969"/>
                  <a:gd name="connsiteX4" fmla="*/ 157518 w 255154"/>
                  <a:gd name="connsiteY4" fmla="*/ 6929 h 366969"/>
                  <a:gd name="connsiteX5" fmla="*/ 189263 w 255154"/>
                  <a:gd name="connsiteY5" fmla="*/ 10586 h 366969"/>
                  <a:gd name="connsiteX0" fmla="*/ 255154 w 255154"/>
                  <a:gd name="connsiteY0" fmla="*/ 317905 h 360040"/>
                  <a:gd name="connsiteX1" fmla="*/ 218831 w 255154"/>
                  <a:gd name="connsiteY1" fmla="*/ 345893 h 360040"/>
                  <a:gd name="connsiteX2" fmla="*/ 157518 w 255154"/>
                  <a:gd name="connsiteY2" fmla="*/ 360040 h 360040"/>
                  <a:gd name="connsiteX3" fmla="*/ 0 w 255154"/>
                  <a:gd name="connsiteY3" fmla="*/ 180020 h 360040"/>
                  <a:gd name="connsiteX4" fmla="*/ 157518 w 255154"/>
                  <a:gd name="connsiteY4" fmla="*/ 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5154" h="360040">
                    <a:moveTo>
                      <a:pt x="255154" y="317905"/>
                    </a:moveTo>
                    <a:lnTo>
                      <a:pt x="218831" y="345893"/>
                    </a:lnTo>
                    <a:cubicBezTo>
                      <a:pt x="199986" y="355003"/>
                      <a:pt x="179267" y="360040"/>
                      <a:pt x="157518" y="360040"/>
                    </a:cubicBezTo>
                    <a:cubicBezTo>
                      <a:pt x="70523" y="360040"/>
                      <a:pt x="0" y="279442"/>
                      <a:pt x="0" y="180020"/>
                    </a:cubicBezTo>
                    <a:cubicBezTo>
                      <a:pt x="0" y="80598"/>
                      <a:pt x="70523" y="0"/>
                      <a:pt x="157518" y="0"/>
                    </a:cubicBezTo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9538F7AD-CF26-4C06-9BF5-3D6170BC6C5C}"/>
                  </a:ext>
                </a:extLst>
              </p:cNvPr>
              <p:cNvSpPr/>
              <p:nvPr/>
            </p:nvSpPr>
            <p:spPr bwMode="auto">
              <a:xfrm>
                <a:off x="2207994" y="1818921"/>
                <a:ext cx="1058744" cy="405285"/>
              </a:xfrm>
              <a:custGeom>
                <a:avLst/>
                <a:gdLst>
                  <a:gd name="connsiteX0" fmla="*/ 529372 w 1058744"/>
                  <a:gd name="connsiteY0" fmla="*/ 0 h 360279"/>
                  <a:gd name="connsiteX1" fmla="*/ 1058744 w 1058744"/>
                  <a:gd name="connsiteY1" fmla="*/ 360040 h 360279"/>
                  <a:gd name="connsiteX2" fmla="*/ 1058709 w 1058744"/>
                  <a:gd name="connsiteY2" fmla="*/ 360279 h 360279"/>
                  <a:gd name="connsiteX3" fmla="*/ 36 w 1058744"/>
                  <a:gd name="connsiteY3" fmla="*/ 360279 h 360279"/>
                  <a:gd name="connsiteX4" fmla="*/ 0 w 1058744"/>
                  <a:gd name="connsiteY4" fmla="*/ 360040 h 360279"/>
                  <a:gd name="connsiteX5" fmla="*/ 529372 w 1058744"/>
                  <a:gd name="connsiteY5" fmla="*/ 0 h 360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58744" h="360279">
                    <a:moveTo>
                      <a:pt x="529372" y="0"/>
                    </a:moveTo>
                    <a:cubicBezTo>
                      <a:pt x="821736" y="0"/>
                      <a:pt x="1058744" y="161195"/>
                      <a:pt x="1058744" y="360040"/>
                    </a:cubicBezTo>
                    <a:lnTo>
                      <a:pt x="1058709" y="360279"/>
                    </a:lnTo>
                    <a:lnTo>
                      <a:pt x="36" y="360279"/>
                    </a:lnTo>
                    <a:lnTo>
                      <a:pt x="0" y="360040"/>
                    </a:lnTo>
                    <a:cubicBezTo>
                      <a:pt x="0" y="161195"/>
                      <a:pt x="237008" y="0"/>
                      <a:pt x="52937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5" name="四角形: 角を丸くする 384">
                <a:extLst>
                  <a:ext uri="{FF2B5EF4-FFF2-40B4-BE49-F238E27FC236}">
                    <a16:creationId xmlns:a16="http://schemas.microsoft.com/office/drawing/2014/main" id="{7793C192-8BBD-4173-BB14-31235494EAE6}"/>
                  </a:ext>
                </a:extLst>
              </p:cNvPr>
              <p:cNvSpPr/>
              <p:nvPr/>
            </p:nvSpPr>
            <p:spPr bwMode="auto">
              <a:xfrm rot="496005">
                <a:off x="2395751" y="2012659"/>
                <a:ext cx="642159" cy="8294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6" name="四角形: 角を丸くする 385">
                <a:extLst>
                  <a:ext uri="{FF2B5EF4-FFF2-40B4-BE49-F238E27FC236}">
                    <a16:creationId xmlns:a16="http://schemas.microsoft.com/office/drawing/2014/main" id="{923C40B9-0A5E-4CDD-BC26-86AF64CDA465}"/>
                  </a:ext>
                </a:extLst>
              </p:cNvPr>
              <p:cNvSpPr/>
              <p:nvPr/>
            </p:nvSpPr>
            <p:spPr bwMode="auto">
              <a:xfrm rot="496005">
                <a:off x="2601653" y="1886669"/>
                <a:ext cx="463366" cy="9010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7" name="四角形: 角を丸くする 386">
                <a:extLst>
                  <a:ext uri="{FF2B5EF4-FFF2-40B4-BE49-F238E27FC236}">
                    <a16:creationId xmlns:a16="http://schemas.microsoft.com/office/drawing/2014/main" id="{4C669AF1-5446-4E08-8BFB-B658B3B94C9E}"/>
                  </a:ext>
                </a:extLst>
              </p:cNvPr>
              <p:cNvSpPr/>
              <p:nvPr/>
            </p:nvSpPr>
            <p:spPr bwMode="auto">
              <a:xfrm>
                <a:off x="2167514" y="2178961"/>
                <a:ext cx="1139704" cy="135015"/>
              </a:xfrm>
              <a:prstGeom prst="roundRect">
                <a:avLst>
                  <a:gd name="adj" fmla="val 27249"/>
                </a:avLst>
              </a:prstGeom>
              <a:solidFill>
                <a:srgbClr val="00B0F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8" name="月 387">
                <a:extLst>
                  <a:ext uri="{FF2B5EF4-FFF2-40B4-BE49-F238E27FC236}">
                    <a16:creationId xmlns:a16="http://schemas.microsoft.com/office/drawing/2014/main" id="{59D36164-B81D-43E0-9027-1E343DB0DDF7}"/>
                  </a:ext>
                </a:extLst>
              </p:cNvPr>
              <p:cNvSpPr/>
              <p:nvPr/>
            </p:nvSpPr>
            <p:spPr bwMode="auto">
              <a:xfrm rot="12600000">
                <a:off x="2128952" y="2465609"/>
                <a:ext cx="200948" cy="483963"/>
              </a:xfrm>
              <a:prstGeom prst="moon">
                <a:avLst>
                  <a:gd name="adj" fmla="val 69407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9" name="月 388">
                <a:extLst>
                  <a:ext uri="{FF2B5EF4-FFF2-40B4-BE49-F238E27FC236}">
                    <a16:creationId xmlns:a16="http://schemas.microsoft.com/office/drawing/2014/main" id="{959D486A-D57D-4D2E-A649-ED25A707E737}"/>
                  </a:ext>
                </a:extLst>
              </p:cNvPr>
              <p:cNvSpPr/>
              <p:nvPr/>
            </p:nvSpPr>
            <p:spPr bwMode="auto">
              <a:xfrm rot="13050360">
                <a:off x="2076336" y="2389746"/>
                <a:ext cx="200948" cy="483963"/>
              </a:xfrm>
              <a:prstGeom prst="moon">
                <a:avLst>
                  <a:gd name="adj" fmla="val 69407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0" name="月 389">
                <a:extLst>
                  <a:ext uri="{FF2B5EF4-FFF2-40B4-BE49-F238E27FC236}">
                    <a16:creationId xmlns:a16="http://schemas.microsoft.com/office/drawing/2014/main" id="{84959F6D-74D4-4CF1-BF1D-712FEF6018EE}"/>
                  </a:ext>
                </a:extLst>
              </p:cNvPr>
              <p:cNvSpPr/>
              <p:nvPr/>
            </p:nvSpPr>
            <p:spPr bwMode="auto">
              <a:xfrm rot="13197726">
                <a:off x="2040662" y="2337464"/>
                <a:ext cx="173696" cy="418329"/>
              </a:xfrm>
              <a:prstGeom prst="moon">
                <a:avLst>
                  <a:gd name="adj" fmla="val 69407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1" name="月 390">
                <a:extLst>
                  <a:ext uri="{FF2B5EF4-FFF2-40B4-BE49-F238E27FC236}">
                    <a16:creationId xmlns:a16="http://schemas.microsoft.com/office/drawing/2014/main" id="{D386DA23-84E2-486C-8A76-17DC47D42061}"/>
                  </a:ext>
                </a:extLst>
              </p:cNvPr>
              <p:cNvSpPr/>
              <p:nvPr/>
            </p:nvSpPr>
            <p:spPr bwMode="auto">
              <a:xfrm rot="5400000">
                <a:off x="3024359" y="2230612"/>
                <a:ext cx="80527" cy="309655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2" name="楕円 391">
                <a:extLst>
                  <a:ext uri="{FF2B5EF4-FFF2-40B4-BE49-F238E27FC236}">
                    <a16:creationId xmlns:a16="http://schemas.microsoft.com/office/drawing/2014/main" id="{42A75930-77A6-414F-A103-9CFC1CEBC960}"/>
                  </a:ext>
                </a:extLst>
              </p:cNvPr>
              <p:cNvSpPr/>
              <p:nvPr/>
            </p:nvSpPr>
            <p:spPr bwMode="auto">
              <a:xfrm>
                <a:off x="3086100" y="2454293"/>
                <a:ext cx="90095" cy="1582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95" name="グループ化 394">
            <a:extLst>
              <a:ext uri="{FF2B5EF4-FFF2-40B4-BE49-F238E27FC236}">
                <a16:creationId xmlns:a16="http://schemas.microsoft.com/office/drawing/2014/main" id="{BB4C72A0-B55A-47DB-92C6-83301A30D560}"/>
              </a:ext>
            </a:extLst>
          </p:cNvPr>
          <p:cNvGrpSpPr/>
          <p:nvPr/>
        </p:nvGrpSpPr>
        <p:grpSpPr>
          <a:xfrm>
            <a:off x="861586" y="3799942"/>
            <a:ext cx="2442248" cy="2550936"/>
            <a:chOff x="5988975" y="3433678"/>
            <a:chExt cx="2666943" cy="2785633"/>
          </a:xfrm>
        </p:grpSpPr>
        <p:sp>
          <p:nvSpPr>
            <p:cNvPr id="396" name="正方形/長方形 395">
              <a:extLst>
                <a:ext uri="{FF2B5EF4-FFF2-40B4-BE49-F238E27FC236}">
                  <a16:creationId xmlns:a16="http://schemas.microsoft.com/office/drawing/2014/main" id="{9ADD525B-7DE2-4A30-915D-F7E5C2D71253}"/>
                </a:ext>
              </a:extLst>
            </p:cNvPr>
            <p:cNvSpPr/>
            <p:nvPr/>
          </p:nvSpPr>
          <p:spPr bwMode="auto">
            <a:xfrm>
              <a:off x="7787629" y="4844963"/>
              <a:ext cx="75356" cy="277199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7" name="フリーフォーム: 図形 396">
              <a:extLst>
                <a:ext uri="{FF2B5EF4-FFF2-40B4-BE49-F238E27FC236}">
                  <a16:creationId xmlns:a16="http://schemas.microsoft.com/office/drawing/2014/main" id="{AB0E5027-0D6D-4D89-B5B2-1DBDD43D7743}"/>
                </a:ext>
              </a:extLst>
            </p:cNvPr>
            <p:cNvSpPr/>
            <p:nvPr/>
          </p:nvSpPr>
          <p:spPr bwMode="auto">
            <a:xfrm rot="20257945">
              <a:off x="6743384" y="4852823"/>
              <a:ext cx="397108" cy="1082950"/>
            </a:xfrm>
            <a:custGeom>
              <a:avLst/>
              <a:gdLst>
                <a:gd name="connsiteX0" fmla="*/ 311365 w 397108"/>
                <a:gd name="connsiteY0" fmla="*/ 0 h 1082950"/>
                <a:gd name="connsiteX1" fmla="*/ 397108 w 397108"/>
                <a:gd name="connsiteY1" fmla="*/ 85743 h 1082950"/>
                <a:gd name="connsiteX2" fmla="*/ 397108 w 397108"/>
                <a:gd name="connsiteY2" fmla="*/ 568525 h 1082950"/>
                <a:gd name="connsiteX3" fmla="*/ 395629 w 397108"/>
                <a:gd name="connsiteY3" fmla="*/ 575849 h 1082950"/>
                <a:gd name="connsiteX4" fmla="*/ 396053 w 397108"/>
                <a:gd name="connsiteY4" fmla="*/ 577909 h 1082950"/>
                <a:gd name="connsiteX5" fmla="*/ 388004 w 397108"/>
                <a:gd name="connsiteY5" fmla="*/ 619495 h 1082950"/>
                <a:gd name="connsiteX6" fmla="*/ 197289 w 397108"/>
                <a:gd name="connsiteY6" fmla="*/ 1082950 h 1082950"/>
                <a:gd name="connsiteX7" fmla="*/ 0 w 397108"/>
                <a:gd name="connsiteY7" fmla="*/ 1001765 h 1082950"/>
                <a:gd name="connsiteX8" fmla="*/ 183768 w 397108"/>
                <a:gd name="connsiteY8" fmla="*/ 555193 h 1082950"/>
                <a:gd name="connsiteX9" fmla="*/ 183768 w 397108"/>
                <a:gd name="connsiteY9" fmla="*/ 85743 h 1082950"/>
                <a:gd name="connsiteX10" fmla="*/ 269511 w 397108"/>
                <a:gd name="connsiteY10" fmla="*/ 0 h 108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7108" h="1082950">
                  <a:moveTo>
                    <a:pt x="311365" y="0"/>
                  </a:moveTo>
                  <a:cubicBezTo>
                    <a:pt x="358720" y="0"/>
                    <a:pt x="397108" y="38388"/>
                    <a:pt x="397108" y="85743"/>
                  </a:cubicBezTo>
                  <a:lnTo>
                    <a:pt x="397108" y="568525"/>
                  </a:lnTo>
                  <a:lnTo>
                    <a:pt x="395629" y="575849"/>
                  </a:lnTo>
                  <a:lnTo>
                    <a:pt x="396053" y="577909"/>
                  </a:lnTo>
                  <a:cubicBezTo>
                    <a:pt x="396188" y="591764"/>
                    <a:pt x="393609" y="605875"/>
                    <a:pt x="388004" y="619495"/>
                  </a:cubicBezTo>
                  <a:lnTo>
                    <a:pt x="197289" y="1082950"/>
                  </a:lnTo>
                  <a:lnTo>
                    <a:pt x="0" y="1001765"/>
                  </a:lnTo>
                  <a:lnTo>
                    <a:pt x="183768" y="555193"/>
                  </a:lnTo>
                  <a:lnTo>
                    <a:pt x="183768" y="85743"/>
                  </a:lnTo>
                  <a:cubicBezTo>
                    <a:pt x="183768" y="38388"/>
                    <a:pt x="222156" y="0"/>
                    <a:pt x="269511" y="0"/>
                  </a:cubicBez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8" name="フリーフォーム: 図形 397">
              <a:extLst>
                <a:ext uri="{FF2B5EF4-FFF2-40B4-BE49-F238E27FC236}">
                  <a16:creationId xmlns:a16="http://schemas.microsoft.com/office/drawing/2014/main" id="{04F38D35-981E-4468-9480-13500387617F}"/>
                </a:ext>
              </a:extLst>
            </p:cNvPr>
            <p:cNvSpPr/>
            <p:nvPr/>
          </p:nvSpPr>
          <p:spPr bwMode="auto">
            <a:xfrm>
              <a:off x="6933485" y="5895517"/>
              <a:ext cx="300155" cy="140478"/>
            </a:xfrm>
            <a:custGeom>
              <a:avLst/>
              <a:gdLst>
                <a:gd name="connsiteX0" fmla="*/ 0 w 372928"/>
                <a:gd name="connsiteY0" fmla="*/ 0 h 191598"/>
                <a:gd name="connsiteX1" fmla="*/ 172287 w 372928"/>
                <a:gd name="connsiteY1" fmla="*/ 0 h 191598"/>
                <a:gd name="connsiteX2" fmla="*/ 206902 w 372928"/>
                <a:gd name="connsiteY2" fmla="*/ 0 h 191598"/>
                <a:gd name="connsiteX3" fmla="*/ 277129 w 372928"/>
                <a:gd name="connsiteY3" fmla="*/ 0 h 191598"/>
                <a:gd name="connsiteX4" fmla="*/ 372928 w 372928"/>
                <a:gd name="connsiteY4" fmla="*/ 95799 h 191598"/>
                <a:gd name="connsiteX5" fmla="*/ 372928 w 372928"/>
                <a:gd name="connsiteY5" fmla="*/ 147147 h 191598"/>
                <a:gd name="connsiteX6" fmla="*/ 328477 w 372928"/>
                <a:gd name="connsiteY6" fmla="*/ 191598 h 191598"/>
                <a:gd name="connsiteX7" fmla="*/ 175152 w 372928"/>
                <a:gd name="connsiteY7" fmla="*/ 191598 h 191598"/>
                <a:gd name="connsiteX8" fmla="*/ 120939 w 372928"/>
                <a:gd name="connsiteY8" fmla="*/ 191598 h 191598"/>
                <a:gd name="connsiteX9" fmla="*/ 31750 w 372928"/>
                <a:gd name="connsiteY9" fmla="*/ 191598 h 191598"/>
                <a:gd name="connsiteX10" fmla="*/ 0 w 372928"/>
                <a:gd name="connsiteY10" fmla="*/ 159848 h 191598"/>
                <a:gd name="connsiteX0" fmla="*/ 0 w 372928"/>
                <a:gd name="connsiteY0" fmla="*/ 0 h 191598"/>
                <a:gd name="connsiteX1" fmla="*/ 206902 w 372928"/>
                <a:gd name="connsiteY1" fmla="*/ 0 h 191598"/>
                <a:gd name="connsiteX2" fmla="*/ 277129 w 372928"/>
                <a:gd name="connsiteY2" fmla="*/ 0 h 191598"/>
                <a:gd name="connsiteX3" fmla="*/ 372928 w 372928"/>
                <a:gd name="connsiteY3" fmla="*/ 95799 h 191598"/>
                <a:gd name="connsiteX4" fmla="*/ 372928 w 372928"/>
                <a:gd name="connsiteY4" fmla="*/ 147147 h 191598"/>
                <a:gd name="connsiteX5" fmla="*/ 328477 w 372928"/>
                <a:gd name="connsiteY5" fmla="*/ 191598 h 191598"/>
                <a:gd name="connsiteX6" fmla="*/ 175152 w 372928"/>
                <a:gd name="connsiteY6" fmla="*/ 191598 h 191598"/>
                <a:gd name="connsiteX7" fmla="*/ 120939 w 372928"/>
                <a:gd name="connsiteY7" fmla="*/ 191598 h 191598"/>
                <a:gd name="connsiteX8" fmla="*/ 31750 w 372928"/>
                <a:gd name="connsiteY8" fmla="*/ 191598 h 191598"/>
                <a:gd name="connsiteX9" fmla="*/ 0 w 372928"/>
                <a:gd name="connsiteY9" fmla="*/ 159848 h 191598"/>
                <a:gd name="connsiteX10" fmla="*/ 0 w 372928"/>
                <a:gd name="connsiteY10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75152 w 372928"/>
                <a:gd name="connsiteY5" fmla="*/ 191598 h 191598"/>
                <a:gd name="connsiteX6" fmla="*/ 120939 w 372928"/>
                <a:gd name="connsiteY6" fmla="*/ 191598 h 191598"/>
                <a:gd name="connsiteX7" fmla="*/ 31750 w 372928"/>
                <a:gd name="connsiteY7" fmla="*/ 191598 h 191598"/>
                <a:gd name="connsiteX8" fmla="*/ 0 w 372928"/>
                <a:gd name="connsiteY8" fmla="*/ 159848 h 191598"/>
                <a:gd name="connsiteX9" fmla="*/ 0 w 372928"/>
                <a:gd name="connsiteY9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20939 w 372928"/>
                <a:gd name="connsiteY5" fmla="*/ 191598 h 191598"/>
                <a:gd name="connsiteX6" fmla="*/ 31750 w 372928"/>
                <a:gd name="connsiteY6" fmla="*/ 191598 h 191598"/>
                <a:gd name="connsiteX7" fmla="*/ 0 w 372928"/>
                <a:gd name="connsiteY7" fmla="*/ 159848 h 191598"/>
                <a:gd name="connsiteX8" fmla="*/ 0 w 372928"/>
                <a:gd name="connsiteY8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31750 w 372928"/>
                <a:gd name="connsiteY5" fmla="*/ 191598 h 191598"/>
                <a:gd name="connsiteX6" fmla="*/ 0 w 372928"/>
                <a:gd name="connsiteY6" fmla="*/ 159848 h 191598"/>
                <a:gd name="connsiteX7" fmla="*/ 0 w 372928"/>
                <a:gd name="connsiteY7" fmla="*/ 0 h 19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2928" h="191598">
                  <a:moveTo>
                    <a:pt x="0" y="0"/>
                  </a:moveTo>
                  <a:lnTo>
                    <a:pt x="277129" y="0"/>
                  </a:lnTo>
                  <a:cubicBezTo>
                    <a:pt x="330037" y="0"/>
                    <a:pt x="372928" y="42891"/>
                    <a:pt x="372928" y="95799"/>
                  </a:cubicBezTo>
                  <a:lnTo>
                    <a:pt x="372928" y="147147"/>
                  </a:lnTo>
                  <a:cubicBezTo>
                    <a:pt x="372928" y="171697"/>
                    <a:pt x="353027" y="191598"/>
                    <a:pt x="328477" y="191598"/>
                  </a:cubicBezTo>
                  <a:lnTo>
                    <a:pt x="31750" y="191598"/>
                  </a:lnTo>
                  <a:cubicBezTo>
                    <a:pt x="14215" y="191598"/>
                    <a:pt x="0" y="177383"/>
                    <a:pt x="0" y="15984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9" name="四角形: 角を丸くする 398">
              <a:extLst>
                <a:ext uri="{FF2B5EF4-FFF2-40B4-BE49-F238E27FC236}">
                  <a16:creationId xmlns:a16="http://schemas.microsoft.com/office/drawing/2014/main" id="{8BA69977-0935-4569-AA7B-C285B53731D0}"/>
                </a:ext>
              </a:extLst>
            </p:cNvPr>
            <p:cNvSpPr/>
            <p:nvPr/>
          </p:nvSpPr>
          <p:spPr bwMode="auto">
            <a:xfrm>
              <a:off x="6962437" y="6038699"/>
              <a:ext cx="197559" cy="55190"/>
            </a:xfrm>
            <a:prstGeom prst="roundRect">
              <a:avLst/>
            </a:prstGeom>
            <a:solidFill>
              <a:srgbClr val="000000">
                <a:lumMod val="50000"/>
                <a:lumOff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0" name="四角形: 上の 2 つの角を丸める 399">
              <a:extLst>
                <a:ext uri="{FF2B5EF4-FFF2-40B4-BE49-F238E27FC236}">
                  <a16:creationId xmlns:a16="http://schemas.microsoft.com/office/drawing/2014/main" id="{C2B1689A-B66F-48A6-9E5A-361D2D41DB08}"/>
                </a:ext>
              </a:extLst>
            </p:cNvPr>
            <p:cNvSpPr/>
            <p:nvPr/>
          </p:nvSpPr>
          <p:spPr bwMode="auto">
            <a:xfrm rot="900000">
              <a:off x="7073151" y="5842632"/>
              <a:ext cx="48850" cy="244149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1" name="星: 32 pt 400">
              <a:extLst>
                <a:ext uri="{FF2B5EF4-FFF2-40B4-BE49-F238E27FC236}">
                  <a16:creationId xmlns:a16="http://schemas.microsoft.com/office/drawing/2014/main" id="{DC4B7C89-88FA-4F91-A859-3CDD433ED76D}"/>
                </a:ext>
              </a:extLst>
            </p:cNvPr>
            <p:cNvSpPr/>
            <p:nvPr/>
          </p:nvSpPr>
          <p:spPr bwMode="auto">
            <a:xfrm>
              <a:off x="6137049" y="5248276"/>
              <a:ext cx="900188" cy="900188"/>
            </a:xfrm>
            <a:prstGeom prst="star32">
              <a:avLst>
                <a:gd name="adj" fmla="val 0"/>
              </a:avLst>
            </a:prstGeom>
            <a:solidFill>
              <a:srgbClr val="FFFFFF">
                <a:lumMod val="75000"/>
              </a:srgbClr>
            </a:solidFill>
            <a:ln w="63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2" name="星: 32 pt 401">
              <a:extLst>
                <a:ext uri="{FF2B5EF4-FFF2-40B4-BE49-F238E27FC236}">
                  <a16:creationId xmlns:a16="http://schemas.microsoft.com/office/drawing/2014/main" id="{D6FDD75F-1D1F-4BE0-83AE-D95F1F95B3A6}"/>
                </a:ext>
              </a:extLst>
            </p:cNvPr>
            <p:cNvSpPr/>
            <p:nvPr/>
          </p:nvSpPr>
          <p:spPr bwMode="auto">
            <a:xfrm>
              <a:off x="7693787" y="5248276"/>
              <a:ext cx="900188" cy="900188"/>
            </a:xfrm>
            <a:prstGeom prst="star32">
              <a:avLst>
                <a:gd name="adj" fmla="val 0"/>
              </a:avLst>
            </a:prstGeom>
            <a:solidFill>
              <a:srgbClr val="FFFFFF">
                <a:lumMod val="75000"/>
              </a:srgbClr>
            </a:solidFill>
            <a:ln w="63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3" name="フリーフォーム: 図形 402">
              <a:extLst>
                <a:ext uri="{FF2B5EF4-FFF2-40B4-BE49-F238E27FC236}">
                  <a16:creationId xmlns:a16="http://schemas.microsoft.com/office/drawing/2014/main" id="{499ADE5F-2579-4821-9A42-BC6749E1197A}"/>
                </a:ext>
              </a:extLst>
            </p:cNvPr>
            <p:cNvSpPr/>
            <p:nvPr/>
          </p:nvSpPr>
          <p:spPr bwMode="auto">
            <a:xfrm>
              <a:off x="6425480" y="5549820"/>
              <a:ext cx="301560" cy="301558"/>
            </a:xfrm>
            <a:custGeom>
              <a:avLst/>
              <a:gdLst>
                <a:gd name="connsiteX0" fmla="*/ 231303 w 508325"/>
                <a:gd name="connsiteY0" fmla="*/ 0 h 508325"/>
                <a:gd name="connsiteX1" fmla="*/ 277022 w 508325"/>
                <a:gd name="connsiteY1" fmla="*/ 0 h 508325"/>
                <a:gd name="connsiteX2" fmla="*/ 277022 w 508325"/>
                <a:gd name="connsiteY2" fmla="*/ 47467 h 508325"/>
                <a:gd name="connsiteX3" fmla="*/ 298145 w 508325"/>
                <a:gd name="connsiteY3" fmla="*/ 49597 h 508325"/>
                <a:gd name="connsiteX4" fmla="*/ 308986 w 508325"/>
                <a:gd name="connsiteY4" fmla="*/ 52962 h 508325"/>
                <a:gd name="connsiteX5" fmla="*/ 326195 w 508325"/>
                <a:gd name="connsiteY5" fmla="*/ 9352 h 508325"/>
                <a:gd name="connsiteX6" fmla="*/ 368723 w 508325"/>
                <a:gd name="connsiteY6" fmla="*/ 26134 h 508325"/>
                <a:gd name="connsiteX7" fmla="*/ 351023 w 508325"/>
                <a:gd name="connsiteY7" fmla="*/ 70988 h 508325"/>
                <a:gd name="connsiteX8" fmla="*/ 383269 w 508325"/>
                <a:gd name="connsiteY8" fmla="*/ 92729 h 508325"/>
                <a:gd name="connsiteX9" fmla="*/ 417719 w 508325"/>
                <a:gd name="connsiteY9" fmla="*/ 58279 h 508325"/>
                <a:gd name="connsiteX10" fmla="*/ 450047 w 508325"/>
                <a:gd name="connsiteY10" fmla="*/ 90607 h 508325"/>
                <a:gd name="connsiteX11" fmla="*/ 415967 w 508325"/>
                <a:gd name="connsiteY11" fmla="*/ 124688 h 508325"/>
                <a:gd name="connsiteX12" fmla="*/ 433867 w 508325"/>
                <a:gd name="connsiteY12" fmla="*/ 151237 h 508325"/>
                <a:gd name="connsiteX13" fmla="*/ 478205 w 508325"/>
                <a:gd name="connsiteY13" fmla="*/ 131991 h 508325"/>
                <a:gd name="connsiteX14" fmla="*/ 496410 w 508325"/>
                <a:gd name="connsiteY14" fmla="*/ 173929 h 508325"/>
                <a:gd name="connsiteX15" fmla="*/ 454442 w 508325"/>
                <a:gd name="connsiteY15" fmla="*/ 192146 h 508325"/>
                <a:gd name="connsiteX16" fmla="*/ 460630 w 508325"/>
                <a:gd name="connsiteY16" fmla="*/ 212081 h 508325"/>
                <a:gd name="connsiteX17" fmla="*/ 462568 w 508325"/>
                <a:gd name="connsiteY17" fmla="*/ 231303 h 508325"/>
                <a:gd name="connsiteX18" fmla="*/ 508325 w 508325"/>
                <a:gd name="connsiteY18" fmla="*/ 231303 h 508325"/>
                <a:gd name="connsiteX19" fmla="*/ 508325 w 508325"/>
                <a:gd name="connsiteY19" fmla="*/ 277022 h 508325"/>
                <a:gd name="connsiteX20" fmla="*/ 462568 w 508325"/>
                <a:gd name="connsiteY20" fmla="*/ 277022 h 508325"/>
                <a:gd name="connsiteX21" fmla="*/ 460630 w 508325"/>
                <a:gd name="connsiteY21" fmla="*/ 296246 h 508325"/>
                <a:gd name="connsiteX22" fmla="*/ 456532 w 508325"/>
                <a:gd name="connsiteY22" fmla="*/ 309447 h 508325"/>
                <a:gd name="connsiteX23" fmla="*/ 498974 w 508325"/>
                <a:gd name="connsiteY23" fmla="*/ 326195 h 508325"/>
                <a:gd name="connsiteX24" fmla="*/ 482191 w 508325"/>
                <a:gd name="connsiteY24" fmla="*/ 368723 h 508325"/>
                <a:gd name="connsiteX25" fmla="*/ 437827 w 508325"/>
                <a:gd name="connsiteY25" fmla="*/ 351216 h 508325"/>
                <a:gd name="connsiteX26" fmla="*/ 415967 w 508325"/>
                <a:gd name="connsiteY26" fmla="*/ 383639 h 508325"/>
                <a:gd name="connsiteX27" fmla="*/ 450047 w 508325"/>
                <a:gd name="connsiteY27" fmla="*/ 417719 h 508325"/>
                <a:gd name="connsiteX28" fmla="*/ 417719 w 508325"/>
                <a:gd name="connsiteY28" fmla="*/ 450047 h 508325"/>
                <a:gd name="connsiteX29" fmla="*/ 383269 w 508325"/>
                <a:gd name="connsiteY29" fmla="*/ 415597 h 508325"/>
                <a:gd name="connsiteX30" fmla="*/ 356881 w 508325"/>
                <a:gd name="connsiteY30" fmla="*/ 433388 h 508325"/>
                <a:gd name="connsiteX31" fmla="*/ 376336 w 508325"/>
                <a:gd name="connsiteY31" fmla="*/ 478206 h 508325"/>
                <a:gd name="connsiteX32" fmla="*/ 334398 w 508325"/>
                <a:gd name="connsiteY32" fmla="*/ 496410 h 508325"/>
                <a:gd name="connsiteX33" fmla="*/ 315679 w 508325"/>
                <a:gd name="connsiteY33" fmla="*/ 453287 h 508325"/>
                <a:gd name="connsiteX34" fmla="*/ 298145 w 508325"/>
                <a:gd name="connsiteY34" fmla="*/ 458730 h 508325"/>
                <a:gd name="connsiteX35" fmla="*/ 277022 w 508325"/>
                <a:gd name="connsiteY35" fmla="*/ 460859 h 508325"/>
                <a:gd name="connsiteX36" fmla="*/ 277022 w 508325"/>
                <a:gd name="connsiteY36" fmla="*/ 508325 h 508325"/>
                <a:gd name="connsiteX37" fmla="*/ 231303 w 508325"/>
                <a:gd name="connsiteY37" fmla="*/ 508325 h 508325"/>
                <a:gd name="connsiteX38" fmla="*/ 231303 w 508325"/>
                <a:gd name="connsiteY38" fmla="*/ 460476 h 508325"/>
                <a:gd name="connsiteX39" fmla="*/ 213980 w 508325"/>
                <a:gd name="connsiteY39" fmla="*/ 458730 h 508325"/>
                <a:gd name="connsiteX40" fmla="*/ 199754 w 508325"/>
                <a:gd name="connsiteY40" fmla="*/ 454314 h 508325"/>
                <a:gd name="connsiteX41" fmla="*/ 182130 w 508325"/>
                <a:gd name="connsiteY41" fmla="*/ 498974 h 508325"/>
                <a:gd name="connsiteX42" fmla="*/ 139603 w 508325"/>
                <a:gd name="connsiteY42" fmla="*/ 482192 h 508325"/>
                <a:gd name="connsiteX43" fmla="*/ 158102 w 508325"/>
                <a:gd name="connsiteY43" fmla="*/ 435316 h 508325"/>
                <a:gd name="connsiteX44" fmla="*/ 126587 w 508325"/>
                <a:gd name="connsiteY44" fmla="*/ 414068 h 508325"/>
                <a:gd name="connsiteX45" fmla="*/ 90607 w 508325"/>
                <a:gd name="connsiteY45" fmla="*/ 450047 h 508325"/>
                <a:gd name="connsiteX46" fmla="*/ 58278 w 508325"/>
                <a:gd name="connsiteY46" fmla="*/ 417719 h 508325"/>
                <a:gd name="connsiteX47" fmla="*/ 94628 w 508325"/>
                <a:gd name="connsiteY47" fmla="*/ 381370 h 508325"/>
                <a:gd name="connsiteX48" fmla="*/ 77397 w 508325"/>
                <a:gd name="connsiteY48" fmla="*/ 355814 h 508325"/>
                <a:gd name="connsiteX49" fmla="*/ 30121 w 508325"/>
                <a:gd name="connsiteY49" fmla="*/ 376336 h 508325"/>
                <a:gd name="connsiteX50" fmla="*/ 11915 w 508325"/>
                <a:gd name="connsiteY50" fmla="*/ 334398 h 508325"/>
                <a:gd name="connsiteX51" fmla="*/ 57231 w 508325"/>
                <a:gd name="connsiteY51" fmla="*/ 314727 h 508325"/>
                <a:gd name="connsiteX52" fmla="*/ 51494 w 508325"/>
                <a:gd name="connsiteY52" fmla="*/ 296246 h 508325"/>
                <a:gd name="connsiteX53" fmla="*/ 49557 w 508325"/>
                <a:gd name="connsiteY53" fmla="*/ 277022 h 508325"/>
                <a:gd name="connsiteX54" fmla="*/ 0 w 508325"/>
                <a:gd name="connsiteY54" fmla="*/ 277022 h 508325"/>
                <a:gd name="connsiteX55" fmla="*/ 0 w 508325"/>
                <a:gd name="connsiteY55" fmla="*/ 231303 h 508325"/>
                <a:gd name="connsiteX56" fmla="*/ 49557 w 508325"/>
                <a:gd name="connsiteY56" fmla="*/ 231303 h 508325"/>
                <a:gd name="connsiteX57" fmla="*/ 51494 w 508325"/>
                <a:gd name="connsiteY57" fmla="*/ 212081 h 508325"/>
                <a:gd name="connsiteX58" fmla="*/ 55178 w 508325"/>
                <a:gd name="connsiteY58" fmla="*/ 200214 h 508325"/>
                <a:gd name="connsiteX59" fmla="*/ 9352 w 508325"/>
                <a:gd name="connsiteY59" fmla="*/ 182130 h 508325"/>
                <a:gd name="connsiteX60" fmla="*/ 26134 w 508325"/>
                <a:gd name="connsiteY60" fmla="*/ 139603 h 508325"/>
                <a:gd name="connsiteX61" fmla="*/ 73499 w 508325"/>
                <a:gd name="connsiteY61" fmla="*/ 158294 h 508325"/>
                <a:gd name="connsiteX62" fmla="*/ 94628 w 508325"/>
                <a:gd name="connsiteY62" fmla="*/ 126957 h 508325"/>
                <a:gd name="connsiteX63" fmla="*/ 58278 w 508325"/>
                <a:gd name="connsiteY63" fmla="*/ 90607 h 508325"/>
                <a:gd name="connsiteX64" fmla="*/ 90607 w 508325"/>
                <a:gd name="connsiteY64" fmla="*/ 58279 h 508325"/>
                <a:gd name="connsiteX65" fmla="*/ 126587 w 508325"/>
                <a:gd name="connsiteY65" fmla="*/ 94259 h 508325"/>
                <a:gd name="connsiteX66" fmla="*/ 152304 w 508325"/>
                <a:gd name="connsiteY66" fmla="*/ 76920 h 508325"/>
                <a:gd name="connsiteX67" fmla="*/ 131989 w 508325"/>
                <a:gd name="connsiteY67" fmla="*/ 30121 h 508325"/>
                <a:gd name="connsiteX68" fmla="*/ 173928 w 508325"/>
                <a:gd name="connsiteY68" fmla="*/ 11917 h 508325"/>
                <a:gd name="connsiteX69" fmla="*/ 193098 w 508325"/>
                <a:gd name="connsiteY69" fmla="*/ 56079 h 508325"/>
                <a:gd name="connsiteX70" fmla="*/ 213980 w 508325"/>
                <a:gd name="connsiteY70" fmla="*/ 49597 h 508325"/>
                <a:gd name="connsiteX71" fmla="*/ 231303 w 508325"/>
                <a:gd name="connsiteY71" fmla="*/ 47850 h 50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08325" h="508325">
                  <a:moveTo>
                    <a:pt x="231303" y="0"/>
                  </a:moveTo>
                  <a:lnTo>
                    <a:pt x="277022" y="0"/>
                  </a:lnTo>
                  <a:lnTo>
                    <a:pt x="277022" y="47467"/>
                  </a:lnTo>
                  <a:lnTo>
                    <a:pt x="298145" y="49597"/>
                  </a:lnTo>
                  <a:lnTo>
                    <a:pt x="308986" y="52962"/>
                  </a:lnTo>
                  <a:lnTo>
                    <a:pt x="326195" y="9352"/>
                  </a:lnTo>
                  <a:lnTo>
                    <a:pt x="368723" y="26134"/>
                  </a:lnTo>
                  <a:lnTo>
                    <a:pt x="351023" y="70988"/>
                  </a:lnTo>
                  <a:lnTo>
                    <a:pt x="383269" y="92729"/>
                  </a:lnTo>
                  <a:lnTo>
                    <a:pt x="417719" y="58279"/>
                  </a:lnTo>
                  <a:lnTo>
                    <a:pt x="450047" y="90607"/>
                  </a:lnTo>
                  <a:lnTo>
                    <a:pt x="415967" y="124688"/>
                  </a:lnTo>
                  <a:lnTo>
                    <a:pt x="433867" y="151237"/>
                  </a:lnTo>
                  <a:lnTo>
                    <a:pt x="478205" y="131991"/>
                  </a:lnTo>
                  <a:lnTo>
                    <a:pt x="496410" y="173929"/>
                  </a:lnTo>
                  <a:lnTo>
                    <a:pt x="454442" y="192146"/>
                  </a:lnTo>
                  <a:lnTo>
                    <a:pt x="460630" y="212081"/>
                  </a:lnTo>
                  <a:lnTo>
                    <a:pt x="462568" y="231303"/>
                  </a:lnTo>
                  <a:lnTo>
                    <a:pt x="508325" y="231303"/>
                  </a:lnTo>
                  <a:lnTo>
                    <a:pt x="508325" y="277022"/>
                  </a:lnTo>
                  <a:lnTo>
                    <a:pt x="462568" y="277022"/>
                  </a:lnTo>
                  <a:lnTo>
                    <a:pt x="460630" y="296246"/>
                  </a:lnTo>
                  <a:lnTo>
                    <a:pt x="456532" y="309447"/>
                  </a:lnTo>
                  <a:lnTo>
                    <a:pt x="498974" y="326195"/>
                  </a:lnTo>
                  <a:lnTo>
                    <a:pt x="482191" y="368723"/>
                  </a:lnTo>
                  <a:lnTo>
                    <a:pt x="437827" y="351216"/>
                  </a:lnTo>
                  <a:lnTo>
                    <a:pt x="415967" y="383639"/>
                  </a:lnTo>
                  <a:lnTo>
                    <a:pt x="450047" y="417719"/>
                  </a:lnTo>
                  <a:lnTo>
                    <a:pt x="417719" y="450047"/>
                  </a:lnTo>
                  <a:lnTo>
                    <a:pt x="383269" y="415597"/>
                  </a:lnTo>
                  <a:lnTo>
                    <a:pt x="356881" y="433388"/>
                  </a:lnTo>
                  <a:lnTo>
                    <a:pt x="376336" y="478206"/>
                  </a:lnTo>
                  <a:lnTo>
                    <a:pt x="334398" y="496410"/>
                  </a:lnTo>
                  <a:lnTo>
                    <a:pt x="315679" y="453287"/>
                  </a:lnTo>
                  <a:lnTo>
                    <a:pt x="298145" y="458730"/>
                  </a:lnTo>
                  <a:lnTo>
                    <a:pt x="277022" y="460859"/>
                  </a:lnTo>
                  <a:lnTo>
                    <a:pt x="277022" y="508325"/>
                  </a:lnTo>
                  <a:lnTo>
                    <a:pt x="231303" y="508325"/>
                  </a:lnTo>
                  <a:lnTo>
                    <a:pt x="231303" y="460476"/>
                  </a:lnTo>
                  <a:lnTo>
                    <a:pt x="213980" y="458730"/>
                  </a:lnTo>
                  <a:lnTo>
                    <a:pt x="199754" y="454314"/>
                  </a:lnTo>
                  <a:lnTo>
                    <a:pt x="182130" y="498974"/>
                  </a:lnTo>
                  <a:lnTo>
                    <a:pt x="139603" y="482192"/>
                  </a:lnTo>
                  <a:lnTo>
                    <a:pt x="158102" y="435316"/>
                  </a:lnTo>
                  <a:lnTo>
                    <a:pt x="126587" y="414068"/>
                  </a:lnTo>
                  <a:lnTo>
                    <a:pt x="90607" y="450047"/>
                  </a:lnTo>
                  <a:lnTo>
                    <a:pt x="58278" y="417719"/>
                  </a:lnTo>
                  <a:lnTo>
                    <a:pt x="94628" y="381370"/>
                  </a:lnTo>
                  <a:lnTo>
                    <a:pt x="77397" y="355814"/>
                  </a:lnTo>
                  <a:lnTo>
                    <a:pt x="30121" y="376336"/>
                  </a:lnTo>
                  <a:lnTo>
                    <a:pt x="11915" y="334398"/>
                  </a:lnTo>
                  <a:lnTo>
                    <a:pt x="57231" y="314727"/>
                  </a:lnTo>
                  <a:lnTo>
                    <a:pt x="51494" y="296246"/>
                  </a:lnTo>
                  <a:lnTo>
                    <a:pt x="49557" y="277022"/>
                  </a:lnTo>
                  <a:lnTo>
                    <a:pt x="0" y="277022"/>
                  </a:lnTo>
                  <a:lnTo>
                    <a:pt x="0" y="231303"/>
                  </a:lnTo>
                  <a:lnTo>
                    <a:pt x="49557" y="231303"/>
                  </a:lnTo>
                  <a:lnTo>
                    <a:pt x="51494" y="212081"/>
                  </a:lnTo>
                  <a:lnTo>
                    <a:pt x="55178" y="200214"/>
                  </a:lnTo>
                  <a:lnTo>
                    <a:pt x="9352" y="182130"/>
                  </a:lnTo>
                  <a:lnTo>
                    <a:pt x="26134" y="139603"/>
                  </a:lnTo>
                  <a:lnTo>
                    <a:pt x="73499" y="158294"/>
                  </a:lnTo>
                  <a:lnTo>
                    <a:pt x="94628" y="126957"/>
                  </a:lnTo>
                  <a:lnTo>
                    <a:pt x="58278" y="90607"/>
                  </a:lnTo>
                  <a:lnTo>
                    <a:pt x="90607" y="58279"/>
                  </a:lnTo>
                  <a:lnTo>
                    <a:pt x="126587" y="94259"/>
                  </a:lnTo>
                  <a:lnTo>
                    <a:pt x="152304" y="76920"/>
                  </a:lnTo>
                  <a:lnTo>
                    <a:pt x="131989" y="30121"/>
                  </a:lnTo>
                  <a:lnTo>
                    <a:pt x="173928" y="11917"/>
                  </a:lnTo>
                  <a:lnTo>
                    <a:pt x="193098" y="56079"/>
                  </a:lnTo>
                  <a:lnTo>
                    <a:pt x="213980" y="49597"/>
                  </a:lnTo>
                  <a:lnTo>
                    <a:pt x="231303" y="47850"/>
                  </a:ln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4" name="フリーフォーム: 図形 403">
              <a:extLst>
                <a:ext uri="{FF2B5EF4-FFF2-40B4-BE49-F238E27FC236}">
                  <a16:creationId xmlns:a16="http://schemas.microsoft.com/office/drawing/2014/main" id="{527F7852-50FD-4BE5-9E40-A6D1747793C4}"/>
                </a:ext>
              </a:extLst>
            </p:cNvPr>
            <p:cNvSpPr/>
            <p:nvPr/>
          </p:nvSpPr>
          <p:spPr bwMode="auto">
            <a:xfrm>
              <a:off x="7987580" y="5549820"/>
              <a:ext cx="301560" cy="301558"/>
            </a:xfrm>
            <a:custGeom>
              <a:avLst/>
              <a:gdLst>
                <a:gd name="connsiteX0" fmla="*/ 231303 w 508325"/>
                <a:gd name="connsiteY0" fmla="*/ 0 h 508325"/>
                <a:gd name="connsiteX1" fmla="*/ 277022 w 508325"/>
                <a:gd name="connsiteY1" fmla="*/ 0 h 508325"/>
                <a:gd name="connsiteX2" fmla="*/ 277022 w 508325"/>
                <a:gd name="connsiteY2" fmla="*/ 47467 h 508325"/>
                <a:gd name="connsiteX3" fmla="*/ 298145 w 508325"/>
                <a:gd name="connsiteY3" fmla="*/ 49597 h 508325"/>
                <a:gd name="connsiteX4" fmla="*/ 308986 w 508325"/>
                <a:gd name="connsiteY4" fmla="*/ 52962 h 508325"/>
                <a:gd name="connsiteX5" fmla="*/ 326195 w 508325"/>
                <a:gd name="connsiteY5" fmla="*/ 9352 h 508325"/>
                <a:gd name="connsiteX6" fmla="*/ 368723 w 508325"/>
                <a:gd name="connsiteY6" fmla="*/ 26134 h 508325"/>
                <a:gd name="connsiteX7" fmla="*/ 351023 w 508325"/>
                <a:gd name="connsiteY7" fmla="*/ 70988 h 508325"/>
                <a:gd name="connsiteX8" fmla="*/ 383269 w 508325"/>
                <a:gd name="connsiteY8" fmla="*/ 92729 h 508325"/>
                <a:gd name="connsiteX9" fmla="*/ 417719 w 508325"/>
                <a:gd name="connsiteY9" fmla="*/ 58279 h 508325"/>
                <a:gd name="connsiteX10" fmla="*/ 450047 w 508325"/>
                <a:gd name="connsiteY10" fmla="*/ 90607 h 508325"/>
                <a:gd name="connsiteX11" fmla="*/ 415967 w 508325"/>
                <a:gd name="connsiteY11" fmla="*/ 124688 h 508325"/>
                <a:gd name="connsiteX12" fmla="*/ 433867 w 508325"/>
                <a:gd name="connsiteY12" fmla="*/ 151237 h 508325"/>
                <a:gd name="connsiteX13" fmla="*/ 478205 w 508325"/>
                <a:gd name="connsiteY13" fmla="*/ 131991 h 508325"/>
                <a:gd name="connsiteX14" fmla="*/ 496410 w 508325"/>
                <a:gd name="connsiteY14" fmla="*/ 173929 h 508325"/>
                <a:gd name="connsiteX15" fmla="*/ 454442 w 508325"/>
                <a:gd name="connsiteY15" fmla="*/ 192146 h 508325"/>
                <a:gd name="connsiteX16" fmla="*/ 460630 w 508325"/>
                <a:gd name="connsiteY16" fmla="*/ 212081 h 508325"/>
                <a:gd name="connsiteX17" fmla="*/ 462568 w 508325"/>
                <a:gd name="connsiteY17" fmla="*/ 231303 h 508325"/>
                <a:gd name="connsiteX18" fmla="*/ 508325 w 508325"/>
                <a:gd name="connsiteY18" fmla="*/ 231303 h 508325"/>
                <a:gd name="connsiteX19" fmla="*/ 508325 w 508325"/>
                <a:gd name="connsiteY19" fmla="*/ 277022 h 508325"/>
                <a:gd name="connsiteX20" fmla="*/ 462568 w 508325"/>
                <a:gd name="connsiteY20" fmla="*/ 277022 h 508325"/>
                <a:gd name="connsiteX21" fmla="*/ 460630 w 508325"/>
                <a:gd name="connsiteY21" fmla="*/ 296246 h 508325"/>
                <a:gd name="connsiteX22" fmla="*/ 456532 w 508325"/>
                <a:gd name="connsiteY22" fmla="*/ 309447 h 508325"/>
                <a:gd name="connsiteX23" fmla="*/ 498974 w 508325"/>
                <a:gd name="connsiteY23" fmla="*/ 326195 h 508325"/>
                <a:gd name="connsiteX24" fmla="*/ 482191 w 508325"/>
                <a:gd name="connsiteY24" fmla="*/ 368723 h 508325"/>
                <a:gd name="connsiteX25" fmla="*/ 437827 w 508325"/>
                <a:gd name="connsiteY25" fmla="*/ 351216 h 508325"/>
                <a:gd name="connsiteX26" fmla="*/ 415967 w 508325"/>
                <a:gd name="connsiteY26" fmla="*/ 383639 h 508325"/>
                <a:gd name="connsiteX27" fmla="*/ 450047 w 508325"/>
                <a:gd name="connsiteY27" fmla="*/ 417719 h 508325"/>
                <a:gd name="connsiteX28" fmla="*/ 417719 w 508325"/>
                <a:gd name="connsiteY28" fmla="*/ 450047 h 508325"/>
                <a:gd name="connsiteX29" fmla="*/ 383269 w 508325"/>
                <a:gd name="connsiteY29" fmla="*/ 415597 h 508325"/>
                <a:gd name="connsiteX30" fmla="*/ 356881 w 508325"/>
                <a:gd name="connsiteY30" fmla="*/ 433388 h 508325"/>
                <a:gd name="connsiteX31" fmla="*/ 376336 w 508325"/>
                <a:gd name="connsiteY31" fmla="*/ 478206 h 508325"/>
                <a:gd name="connsiteX32" fmla="*/ 334398 w 508325"/>
                <a:gd name="connsiteY32" fmla="*/ 496410 h 508325"/>
                <a:gd name="connsiteX33" fmla="*/ 315679 w 508325"/>
                <a:gd name="connsiteY33" fmla="*/ 453287 h 508325"/>
                <a:gd name="connsiteX34" fmla="*/ 298145 w 508325"/>
                <a:gd name="connsiteY34" fmla="*/ 458730 h 508325"/>
                <a:gd name="connsiteX35" fmla="*/ 277022 w 508325"/>
                <a:gd name="connsiteY35" fmla="*/ 460859 h 508325"/>
                <a:gd name="connsiteX36" fmla="*/ 277022 w 508325"/>
                <a:gd name="connsiteY36" fmla="*/ 508325 h 508325"/>
                <a:gd name="connsiteX37" fmla="*/ 231303 w 508325"/>
                <a:gd name="connsiteY37" fmla="*/ 508325 h 508325"/>
                <a:gd name="connsiteX38" fmla="*/ 231303 w 508325"/>
                <a:gd name="connsiteY38" fmla="*/ 460476 h 508325"/>
                <a:gd name="connsiteX39" fmla="*/ 213980 w 508325"/>
                <a:gd name="connsiteY39" fmla="*/ 458730 h 508325"/>
                <a:gd name="connsiteX40" fmla="*/ 199754 w 508325"/>
                <a:gd name="connsiteY40" fmla="*/ 454314 h 508325"/>
                <a:gd name="connsiteX41" fmla="*/ 182130 w 508325"/>
                <a:gd name="connsiteY41" fmla="*/ 498974 h 508325"/>
                <a:gd name="connsiteX42" fmla="*/ 139603 w 508325"/>
                <a:gd name="connsiteY42" fmla="*/ 482192 h 508325"/>
                <a:gd name="connsiteX43" fmla="*/ 158102 w 508325"/>
                <a:gd name="connsiteY43" fmla="*/ 435316 h 508325"/>
                <a:gd name="connsiteX44" fmla="*/ 126587 w 508325"/>
                <a:gd name="connsiteY44" fmla="*/ 414068 h 508325"/>
                <a:gd name="connsiteX45" fmla="*/ 90607 w 508325"/>
                <a:gd name="connsiteY45" fmla="*/ 450047 h 508325"/>
                <a:gd name="connsiteX46" fmla="*/ 58278 w 508325"/>
                <a:gd name="connsiteY46" fmla="*/ 417719 h 508325"/>
                <a:gd name="connsiteX47" fmla="*/ 94628 w 508325"/>
                <a:gd name="connsiteY47" fmla="*/ 381370 h 508325"/>
                <a:gd name="connsiteX48" fmla="*/ 77397 w 508325"/>
                <a:gd name="connsiteY48" fmla="*/ 355814 h 508325"/>
                <a:gd name="connsiteX49" fmla="*/ 30121 w 508325"/>
                <a:gd name="connsiteY49" fmla="*/ 376336 h 508325"/>
                <a:gd name="connsiteX50" fmla="*/ 11915 w 508325"/>
                <a:gd name="connsiteY50" fmla="*/ 334398 h 508325"/>
                <a:gd name="connsiteX51" fmla="*/ 57231 w 508325"/>
                <a:gd name="connsiteY51" fmla="*/ 314727 h 508325"/>
                <a:gd name="connsiteX52" fmla="*/ 51494 w 508325"/>
                <a:gd name="connsiteY52" fmla="*/ 296246 h 508325"/>
                <a:gd name="connsiteX53" fmla="*/ 49557 w 508325"/>
                <a:gd name="connsiteY53" fmla="*/ 277022 h 508325"/>
                <a:gd name="connsiteX54" fmla="*/ 0 w 508325"/>
                <a:gd name="connsiteY54" fmla="*/ 277022 h 508325"/>
                <a:gd name="connsiteX55" fmla="*/ 0 w 508325"/>
                <a:gd name="connsiteY55" fmla="*/ 231303 h 508325"/>
                <a:gd name="connsiteX56" fmla="*/ 49557 w 508325"/>
                <a:gd name="connsiteY56" fmla="*/ 231303 h 508325"/>
                <a:gd name="connsiteX57" fmla="*/ 51494 w 508325"/>
                <a:gd name="connsiteY57" fmla="*/ 212081 h 508325"/>
                <a:gd name="connsiteX58" fmla="*/ 55178 w 508325"/>
                <a:gd name="connsiteY58" fmla="*/ 200214 h 508325"/>
                <a:gd name="connsiteX59" fmla="*/ 9352 w 508325"/>
                <a:gd name="connsiteY59" fmla="*/ 182130 h 508325"/>
                <a:gd name="connsiteX60" fmla="*/ 26134 w 508325"/>
                <a:gd name="connsiteY60" fmla="*/ 139603 h 508325"/>
                <a:gd name="connsiteX61" fmla="*/ 73499 w 508325"/>
                <a:gd name="connsiteY61" fmla="*/ 158294 h 508325"/>
                <a:gd name="connsiteX62" fmla="*/ 94628 w 508325"/>
                <a:gd name="connsiteY62" fmla="*/ 126957 h 508325"/>
                <a:gd name="connsiteX63" fmla="*/ 58278 w 508325"/>
                <a:gd name="connsiteY63" fmla="*/ 90607 h 508325"/>
                <a:gd name="connsiteX64" fmla="*/ 90607 w 508325"/>
                <a:gd name="connsiteY64" fmla="*/ 58279 h 508325"/>
                <a:gd name="connsiteX65" fmla="*/ 126587 w 508325"/>
                <a:gd name="connsiteY65" fmla="*/ 94259 h 508325"/>
                <a:gd name="connsiteX66" fmla="*/ 152304 w 508325"/>
                <a:gd name="connsiteY66" fmla="*/ 76920 h 508325"/>
                <a:gd name="connsiteX67" fmla="*/ 131989 w 508325"/>
                <a:gd name="connsiteY67" fmla="*/ 30121 h 508325"/>
                <a:gd name="connsiteX68" fmla="*/ 173928 w 508325"/>
                <a:gd name="connsiteY68" fmla="*/ 11917 h 508325"/>
                <a:gd name="connsiteX69" fmla="*/ 193098 w 508325"/>
                <a:gd name="connsiteY69" fmla="*/ 56079 h 508325"/>
                <a:gd name="connsiteX70" fmla="*/ 213980 w 508325"/>
                <a:gd name="connsiteY70" fmla="*/ 49597 h 508325"/>
                <a:gd name="connsiteX71" fmla="*/ 231303 w 508325"/>
                <a:gd name="connsiteY71" fmla="*/ 47850 h 50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08325" h="508325">
                  <a:moveTo>
                    <a:pt x="231303" y="0"/>
                  </a:moveTo>
                  <a:lnTo>
                    <a:pt x="277022" y="0"/>
                  </a:lnTo>
                  <a:lnTo>
                    <a:pt x="277022" y="47467"/>
                  </a:lnTo>
                  <a:lnTo>
                    <a:pt x="298145" y="49597"/>
                  </a:lnTo>
                  <a:lnTo>
                    <a:pt x="308986" y="52962"/>
                  </a:lnTo>
                  <a:lnTo>
                    <a:pt x="326195" y="9352"/>
                  </a:lnTo>
                  <a:lnTo>
                    <a:pt x="368723" y="26134"/>
                  </a:lnTo>
                  <a:lnTo>
                    <a:pt x="351023" y="70988"/>
                  </a:lnTo>
                  <a:lnTo>
                    <a:pt x="383269" y="92729"/>
                  </a:lnTo>
                  <a:lnTo>
                    <a:pt x="417719" y="58279"/>
                  </a:lnTo>
                  <a:lnTo>
                    <a:pt x="450047" y="90607"/>
                  </a:lnTo>
                  <a:lnTo>
                    <a:pt x="415967" y="124688"/>
                  </a:lnTo>
                  <a:lnTo>
                    <a:pt x="433867" y="151237"/>
                  </a:lnTo>
                  <a:lnTo>
                    <a:pt x="478205" y="131991"/>
                  </a:lnTo>
                  <a:lnTo>
                    <a:pt x="496410" y="173929"/>
                  </a:lnTo>
                  <a:lnTo>
                    <a:pt x="454442" y="192146"/>
                  </a:lnTo>
                  <a:lnTo>
                    <a:pt x="460630" y="212081"/>
                  </a:lnTo>
                  <a:lnTo>
                    <a:pt x="462568" y="231303"/>
                  </a:lnTo>
                  <a:lnTo>
                    <a:pt x="508325" y="231303"/>
                  </a:lnTo>
                  <a:lnTo>
                    <a:pt x="508325" y="277022"/>
                  </a:lnTo>
                  <a:lnTo>
                    <a:pt x="462568" y="277022"/>
                  </a:lnTo>
                  <a:lnTo>
                    <a:pt x="460630" y="296246"/>
                  </a:lnTo>
                  <a:lnTo>
                    <a:pt x="456532" y="309447"/>
                  </a:lnTo>
                  <a:lnTo>
                    <a:pt x="498974" y="326195"/>
                  </a:lnTo>
                  <a:lnTo>
                    <a:pt x="482191" y="368723"/>
                  </a:lnTo>
                  <a:lnTo>
                    <a:pt x="437827" y="351216"/>
                  </a:lnTo>
                  <a:lnTo>
                    <a:pt x="415967" y="383639"/>
                  </a:lnTo>
                  <a:lnTo>
                    <a:pt x="450047" y="417719"/>
                  </a:lnTo>
                  <a:lnTo>
                    <a:pt x="417719" y="450047"/>
                  </a:lnTo>
                  <a:lnTo>
                    <a:pt x="383269" y="415597"/>
                  </a:lnTo>
                  <a:lnTo>
                    <a:pt x="356881" y="433388"/>
                  </a:lnTo>
                  <a:lnTo>
                    <a:pt x="376336" y="478206"/>
                  </a:lnTo>
                  <a:lnTo>
                    <a:pt x="334398" y="496410"/>
                  </a:lnTo>
                  <a:lnTo>
                    <a:pt x="315679" y="453287"/>
                  </a:lnTo>
                  <a:lnTo>
                    <a:pt x="298145" y="458730"/>
                  </a:lnTo>
                  <a:lnTo>
                    <a:pt x="277022" y="460859"/>
                  </a:lnTo>
                  <a:lnTo>
                    <a:pt x="277022" y="508325"/>
                  </a:lnTo>
                  <a:lnTo>
                    <a:pt x="231303" y="508325"/>
                  </a:lnTo>
                  <a:lnTo>
                    <a:pt x="231303" y="460476"/>
                  </a:lnTo>
                  <a:lnTo>
                    <a:pt x="213980" y="458730"/>
                  </a:lnTo>
                  <a:lnTo>
                    <a:pt x="199754" y="454314"/>
                  </a:lnTo>
                  <a:lnTo>
                    <a:pt x="182130" y="498974"/>
                  </a:lnTo>
                  <a:lnTo>
                    <a:pt x="139603" y="482192"/>
                  </a:lnTo>
                  <a:lnTo>
                    <a:pt x="158102" y="435316"/>
                  </a:lnTo>
                  <a:lnTo>
                    <a:pt x="126587" y="414068"/>
                  </a:lnTo>
                  <a:lnTo>
                    <a:pt x="90607" y="450047"/>
                  </a:lnTo>
                  <a:lnTo>
                    <a:pt x="58278" y="417719"/>
                  </a:lnTo>
                  <a:lnTo>
                    <a:pt x="94628" y="381370"/>
                  </a:lnTo>
                  <a:lnTo>
                    <a:pt x="77397" y="355814"/>
                  </a:lnTo>
                  <a:lnTo>
                    <a:pt x="30121" y="376336"/>
                  </a:lnTo>
                  <a:lnTo>
                    <a:pt x="11915" y="334398"/>
                  </a:lnTo>
                  <a:lnTo>
                    <a:pt x="57231" y="314727"/>
                  </a:lnTo>
                  <a:lnTo>
                    <a:pt x="51494" y="296246"/>
                  </a:lnTo>
                  <a:lnTo>
                    <a:pt x="49557" y="277022"/>
                  </a:lnTo>
                  <a:lnTo>
                    <a:pt x="0" y="277022"/>
                  </a:lnTo>
                  <a:lnTo>
                    <a:pt x="0" y="231303"/>
                  </a:lnTo>
                  <a:lnTo>
                    <a:pt x="49557" y="231303"/>
                  </a:lnTo>
                  <a:lnTo>
                    <a:pt x="51494" y="212081"/>
                  </a:lnTo>
                  <a:lnTo>
                    <a:pt x="55178" y="200214"/>
                  </a:lnTo>
                  <a:lnTo>
                    <a:pt x="9352" y="182130"/>
                  </a:lnTo>
                  <a:lnTo>
                    <a:pt x="26134" y="139603"/>
                  </a:lnTo>
                  <a:lnTo>
                    <a:pt x="73499" y="158294"/>
                  </a:lnTo>
                  <a:lnTo>
                    <a:pt x="94628" y="126957"/>
                  </a:lnTo>
                  <a:lnTo>
                    <a:pt x="58278" y="90607"/>
                  </a:lnTo>
                  <a:lnTo>
                    <a:pt x="90607" y="58279"/>
                  </a:lnTo>
                  <a:lnTo>
                    <a:pt x="126587" y="94259"/>
                  </a:lnTo>
                  <a:lnTo>
                    <a:pt x="152304" y="76920"/>
                  </a:lnTo>
                  <a:lnTo>
                    <a:pt x="131989" y="30121"/>
                  </a:lnTo>
                  <a:lnTo>
                    <a:pt x="173928" y="11917"/>
                  </a:lnTo>
                  <a:lnTo>
                    <a:pt x="193098" y="56079"/>
                  </a:lnTo>
                  <a:lnTo>
                    <a:pt x="213980" y="49597"/>
                  </a:lnTo>
                  <a:lnTo>
                    <a:pt x="231303" y="47850"/>
                  </a:ln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5" name="円: 塗りつぶしなし 404">
              <a:extLst>
                <a:ext uri="{FF2B5EF4-FFF2-40B4-BE49-F238E27FC236}">
                  <a16:creationId xmlns:a16="http://schemas.microsoft.com/office/drawing/2014/main" id="{131052E6-C90E-4372-9117-B8391DB6320B}"/>
                </a:ext>
              </a:extLst>
            </p:cNvPr>
            <p:cNvSpPr/>
            <p:nvPr/>
          </p:nvSpPr>
          <p:spPr bwMode="auto">
            <a:xfrm>
              <a:off x="6065053" y="5184196"/>
              <a:ext cx="1035115" cy="1035115"/>
            </a:xfrm>
            <a:prstGeom prst="donut">
              <a:avLst>
                <a:gd name="adj" fmla="val 6429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6" name="楕円 405">
              <a:extLst>
                <a:ext uri="{FF2B5EF4-FFF2-40B4-BE49-F238E27FC236}">
                  <a16:creationId xmlns:a16="http://schemas.microsoft.com/office/drawing/2014/main" id="{C84C8A60-C645-49CB-8FD8-34662D292844}"/>
                </a:ext>
              </a:extLst>
            </p:cNvPr>
            <p:cNvSpPr/>
            <p:nvPr/>
          </p:nvSpPr>
          <p:spPr bwMode="auto">
            <a:xfrm>
              <a:off x="6483281" y="5602944"/>
              <a:ext cx="190852" cy="190852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7" name="台形 406">
              <a:extLst>
                <a:ext uri="{FF2B5EF4-FFF2-40B4-BE49-F238E27FC236}">
                  <a16:creationId xmlns:a16="http://schemas.microsoft.com/office/drawing/2014/main" id="{80CE8BE3-CDAD-4915-A481-6FBACD8C6345}"/>
                </a:ext>
              </a:extLst>
            </p:cNvPr>
            <p:cNvSpPr/>
            <p:nvPr/>
          </p:nvSpPr>
          <p:spPr bwMode="auto">
            <a:xfrm rot="900000">
              <a:off x="6994923" y="4034632"/>
              <a:ext cx="151998" cy="147218"/>
            </a:xfrm>
            <a:prstGeom prst="trapezoid">
              <a:avLst/>
            </a:prstGeom>
            <a:solidFill>
              <a:srgbClr val="FFCC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8" name="円: 塗りつぶしなし 407">
              <a:extLst>
                <a:ext uri="{FF2B5EF4-FFF2-40B4-BE49-F238E27FC236}">
                  <a16:creationId xmlns:a16="http://schemas.microsoft.com/office/drawing/2014/main" id="{8BCC877A-537F-488A-8D61-BAD829C13F0B}"/>
                </a:ext>
              </a:extLst>
            </p:cNvPr>
            <p:cNvSpPr/>
            <p:nvPr/>
          </p:nvSpPr>
          <p:spPr bwMode="auto">
            <a:xfrm>
              <a:off x="7620803" y="5184196"/>
              <a:ext cx="1035115" cy="1035115"/>
            </a:xfrm>
            <a:prstGeom prst="donut">
              <a:avLst>
                <a:gd name="adj" fmla="val 5978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9" name="楕円 408">
              <a:extLst>
                <a:ext uri="{FF2B5EF4-FFF2-40B4-BE49-F238E27FC236}">
                  <a16:creationId xmlns:a16="http://schemas.microsoft.com/office/drawing/2014/main" id="{7138F6A9-6FC9-489C-B0A9-5B4F8AFE8EAB}"/>
                </a:ext>
              </a:extLst>
            </p:cNvPr>
            <p:cNvSpPr/>
            <p:nvPr/>
          </p:nvSpPr>
          <p:spPr bwMode="auto">
            <a:xfrm>
              <a:off x="8033343" y="5596736"/>
              <a:ext cx="210034" cy="210034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0" name="フリーフォーム: 図形 409">
              <a:extLst>
                <a:ext uri="{FF2B5EF4-FFF2-40B4-BE49-F238E27FC236}">
                  <a16:creationId xmlns:a16="http://schemas.microsoft.com/office/drawing/2014/main" id="{8E346BF2-6705-4D58-9227-74FD9642BB88}"/>
                </a:ext>
              </a:extLst>
            </p:cNvPr>
            <p:cNvSpPr/>
            <p:nvPr/>
          </p:nvSpPr>
          <p:spPr bwMode="auto">
            <a:xfrm rot="5400000">
              <a:off x="6858912" y="4596941"/>
              <a:ext cx="1002183" cy="1635642"/>
            </a:xfrm>
            <a:custGeom>
              <a:avLst/>
              <a:gdLst>
                <a:gd name="connsiteX0" fmla="*/ 225520 w 1002183"/>
                <a:gd name="connsiteY0" fmla="*/ 1217230 h 1635642"/>
                <a:gd name="connsiteX1" fmla="*/ 768631 w 1002183"/>
                <a:gd name="connsiteY1" fmla="*/ 1546008 h 1635642"/>
                <a:gd name="connsiteX2" fmla="*/ 926594 w 1002183"/>
                <a:gd name="connsiteY2" fmla="*/ 1069374 h 1635642"/>
                <a:gd name="connsiteX3" fmla="*/ 251655 w 1002183"/>
                <a:gd name="connsiteY3" fmla="*/ 394436 h 1635642"/>
                <a:gd name="connsiteX4" fmla="*/ 225520 w 1002183"/>
                <a:gd name="connsiteY4" fmla="*/ 409525 h 1635642"/>
                <a:gd name="connsiteX5" fmla="*/ 0 w 1002183"/>
                <a:gd name="connsiteY5" fmla="*/ 1235339 h 1635642"/>
                <a:gd name="connsiteX6" fmla="*/ 35370 w 1002183"/>
                <a:gd name="connsiteY6" fmla="*/ 1199969 h 1635642"/>
                <a:gd name="connsiteX7" fmla="*/ 154780 w 1002183"/>
                <a:gd name="connsiteY7" fmla="*/ 1199969 h 1635642"/>
                <a:gd name="connsiteX8" fmla="*/ 154780 w 1002183"/>
                <a:gd name="connsiteY8" fmla="*/ 288681 h 1635642"/>
                <a:gd name="connsiteX9" fmla="*/ 165140 w 1002183"/>
                <a:gd name="connsiteY9" fmla="*/ 263670 h 1635642"/>
                <a:gd name="connsiteX10" fmla="*/ 165403 w 1002183"/>
                <a:gd name="connsiteY10" fmla="*/ 263561 h 1635642"/>
                <a:gd name="connsiteX11" fmla="*/ 166984 w 1002183"/>
                <a:gd name="connsiteY11" fmla="*/ 259744 h 1635642"/>
                <a:gd name="connsiteX12" fmla="*/ 217005 w 1002183"/>
                <a:gd name="connsiteY12" fmla="*/ 259744 h 1635642"/>
                <a:gd name="connsiteX13" fmla="*/ 263294 w 1002183"/>
                <a:gd name="connsiteY13" fmla="*/ 306033 h 1635642"/>
                <a:gd name="connsiteX14" fmla="*/ 785141 w 1002183"/>
                <a:gd name="connsiteY14" fmla="*/ 4744 h 1635642"/>
                <a:gd name="connsiteX15" fmla="*/ 833457 w 1002183"/>
                <a:gd name="connsiteY15" fmla="*/ 17690 h 1635642"/>
                <a:gd name="connsiteX16" fmla="*/ 820511 w 1002183"/>
                <a:gd name="connsiteY16" fmla="*/ 66007 h 1635642"/>
                <a:gd name="connsiteX17" fmla="*/ 315079 w 1002183"/>
                <a:gd name="connsiteY17" fmla="*/ 357818 h 1635642"/>
                <a:gd name="connsiteX18" fmla="*/ 985000 w 1002183"/>
                <a:gd name="connsiteY18" fmla="*/ 1027739 h 1635642"/>
                <a:gd name="connsiteX19" fmla="*/ 988403 w 1002183"/>
                <a:gd name="connsiteY19" fmla="*/ 1035955 h 1635642"/>
                <a:gd name="connsiteX20" fmla="*/ 998412 w 1002183"/>
                <a:gd name="connsiteY20" fmla="*/ 1044606 h 1635642"/>
                <a:gd name="connsiteX21" fmla="*/ 1000379 w 1002183"/>
                <a:gd name="connsiteY21" fmla="*/ 1071605 h 1635642"/>
                <a:gd name="connsiteX22" fmla="*/ 822395 w 1002183"/>
                <a:gd name="connsiteY22" fmla="*/ 1608650 h 1635642"/>
                <a:gd name="connsiteX23" fmla="*/ 821597 w 1002183"/>
                <a:gd name="connsiteY23" fmla="*/ 1609572 h 1635642"/>
                <a:gd name="connsiteX24" fmla="*/ 820221 w 1002183"/>
                <a:gd name="connsiteY24" fmla="*/ 1618584 h 1635642"/>
                <a:gd name="connsiteX25" fmla="*/ 771646 w 1002183"/>
                <a:gd name="connsiteY25" fmla="*/ 1630525 h 1635642"/>
                <a:gd name="connsiteX26" fmla="*/ 177262 w 1002183"/>
                <a:gd name="connsiteY26" fmla="*/ 1270709 h 1635642"/>
                <a:gd name="connsiteX27" fmla="*/ 35370 w 1002183"/>
                <a:gd name="connsiteY27" fmla="*/ 1270709 h 1635642"/>
                <a:gd name="connsiteX28" fmla="*/ 0 w 1002183"/>
                <a:gd name="connsiteY28" fmla="*/ 1235339 h 163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02183" h="1635642">
                  <a:moveTo>
                    <a:pt x="225520" y="1217230"/>
                  </a:moveTo>
                  <a:lnTo>
                    <a:pt x="768631" y="1546008"/>
                  </a:lnTo>
                  <a:lnTo>
                    <a:pt x="926594" y="1069374"/>
                  </a:lnTo>
                  <a:lnTo>
                    <a:pt x="251655" y="394436"/>
                  </a:lnTo>
                  <a:lnTo>
                    <a:pt x="225520" y="409525"/>
                  </a:lnTo>
                  <a:close/>
                  <a:moveTo>
                    <a:pt x="0" y="1235339"/>
                  </a:moveTo>
                  <a:cubicBezTo>
                    <a:pt x="0" y="1215805"/>
                    <a:pt x="15836" y="1199969"/>
                    <a:pt x="35370" y="1199969"/>
                  </a:cubicBezTo>
                  <a:lnTo>
                    <a:pt x="154780" y="1199969"/>
                  </a:lnTo>
                  <a:lnTo>
                    <a:pt x="154780" y="288681"/>
                  </a:lnTo>
                  <a:cubicBezTo>
                    <a:pt x="154780" y="278913"/>
                    <a:pt x="158739" y="270071"/>
                    <a:pt x="165140" y="263670"/>
                  </a:cubicBezTo>
                  <a:lnTo>
                    <a:pt x="165403" y="263561"/>
                  </a:lnTo>
                  <a:lnTo>
                    <a:pt x="166984" y="259744"/>
                  </a:lnTo>
                  <a:cubicBezTo>
                    <a:pt x="180797" y="245931"/>
                    <a:pt x="203192" y="245931"/>
                    <a:pt x="217005" y="259744"/>
                  </a:cubicBezTo>
                  <a:lnTo>
                    <a:pt x="263294" y="306033"/>
                  </a:lnTo>
                  <a:lnTo>
                    <a:pt x="785141" y="4744"/>
                  </a:lnTo>
                  <a:cubicBezTo>
                    <a:pt x="802058" y="-5023"/>
                    <a:pt x="823690" y="773"/>
                    <a:pt x="833457" y="17690"/>
                  </a:cubicBezTo>
                  <a:cubicBezTo>
                    <a:pt x="843224" y="34607"/>
                    <a:pt x="837428" y="56240"/>
                    <a:pt x="820511" y="66007"/>
                  </a:cubicBezTo>
                  <a:lnTo>
                    <a:pt x="315079" y="357818"/>
                  </a:lnTo>
                  <a:lnTo>
                    <a:pt x="985000" y="1027739"/>
                  </a:lnTo>
                  <a:lnTo>
                    <a:pt x="988403" y="1035955"/>
                  </a:lnTo>
                  <a:lnTo>
                    <a:pt x="998412" y="1044606"/>
                  </a:lnTo>
                  <a:cubicBezTo>
                    <a:pt x="1002475" y="1052694"/>
                    <a:pt x="1003451" y="1062334"/>
                    <a:pt x="1000379" y="1071605"/>
                  </a:cubicBezTo>
                  <a:lnTo>
                    <a:pt x="822395" y="1608650"/>
                  </a:lnTo>
                  <a:lnTo>
                    <a:pt x="821597" y="1609572"/>
                  </a:lnTo>
                  <a:lnTo>
                    <a:pt x="820221" y="1618584"/>
                  </a:lnTo>
                  <a:cubicBezTo>
                    <a:pt x="810105" y="1635295"/>
                    <a:pt x="788356" y="1640641"/>
                    <a:pt x="771646" y="1630525"/>
                  </a:cubicBezTo>
                  <a:lnTo>
                    <a:pt x="177262" y="1270709"/>
                  </a:lnTo>
                  <a:lnTo>
                    <a:pt x="35370" y="1270709"/>
                  </a:lnTo>
                  <a:cubicBezTo>
                    <a:pt x="15836" y="1270709"/>
                    <a:pt x="0" y="1254873"/>
                    <a:pt x="0" y="1235339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1" name="円: 塗りつぶしなし 410">
              <a:extLst>
                <a:ext uri="{FF2B5EF4-FFF2-40B4-BE49-F238E27FC236}">
                  <a16:creationId xmlns:a16="http://schemas.microsoft.com/office/drawing/2014/main" id="{06ED7DDD-BF14-48F1-93C6-B9403AD83E04}"/>
                </a:ext>
              </a:extLst>
            </p:cNvPr>
            <p:cNvSpPr/>
            <p:nvPr/>
          </p:nvSpPr>
          <p:spPr bwMode="auto">
            <a:xfrm>
              <a:off x="6897755" y="5632356"/>
              <a:ext cx="456104" cy="456104"/>
            </a:xfrm>
            <a:prstGeom prst="donut">
              <a:avLst>
                <a:gd name="adj" fmla="val 5978"/>
              </a:avLst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2" name="楕円 411">
              <a:extLst>
                <a:ext uri="{FF2B5EF4-FFF2-40B4-BE49-F238E27FC236}">
                  <a16:creationId xmlns:a16="http://schemas.microsoft.com/office/drawing/2014/main" id="{70F24169-80B7-458F-B7A4-0AC7C37E8344}"/>
                </a:ext>
              </a:extLst>
            </p:cNvPr>
            <p:cNvSpPr/>
            <p:nvPr/>
          </p:nvSpPr>
          <p:spPr bwMode="auto">
            <a:xfrm>
              <a:off x="7026486" y="5774904"/>
              <a:ext cx="190852" cy="190852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3" name="四角形: 上の 2 つの角を丸める 412">
              <a:extLst>
                <a:ext uri="{FF2B5EF4-FFF2-40B4-BE49-F238E27FC236}">
                  <a16:creationId xmlns:a16="http://schemas.microsoft.com/office/drawing/2014/main" id="{72E08DDD-6820-4D82-9474-FFAC4ECE8963}"/>
                </a:ext>
              </a:extLst>
            </p:cNvPr>
            <p:cNvSpPr/>
            <p:nvPr/>
          </p:nvSpPr>
          <p:spPr bwMode="auto">
            <a:xfrm>
              <a:off x="6808579" y="4907757"/>
              <a:ext cx="367998" cy="87692"/>
            </a:xfrm>
            <a:prstGeom prst="round2SameRect">
              <a:avLst>
                <a:gd name="adj1" fmla="val 50000"/>
                <a:gd name="adj2" fmla="val 21751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4" name="フリーフォーム: 図形 413">
              <a:extLst>
                <a:ext uri="{FF2B5EF4-FFF2-40B4-BE49-F238E27FC236}">
                  <a16:creationId xmlns:a16="http://schemas.microsoft.com/office/drawing/2014/main" id="{F76EB596-E0F3-47F9-9A9D-254EE4F5F6F6}"/>
                </a:ext>
              </a:extLst>
            </p:cNvPr>
            <p:cNvSpPr/>
            <p:nvPr/>
          </p:nvSpPr>
          <p:spPr bwMode="auto">
            <a:xfrm rot="16200000" flipV="1">
              <a:off x="7704534" y="4706762"/>
              <a:ext cx="231458" cy="365686"/>
            </a:xfrm>
            <a:custGeom>
              <a:avLst/>
              <a:gdLst>
                <a:gd name="connsiteX0" fmla="*/ 0 w 265666"/>
                <a:gd name="connsiteY0" fmla="*/ 419732 h 419732"/>
                <a:gd name="connsiteX1" fmla="*/ 0 w 265666"/>
                <a:gd name="connsiteY1" fmla="*/ 132833 h 419732"/>
                <a:gd name="connsiteX2" fmla="*/ 132833 w 265666"/>
                <a:gd name="connsiteY2" fmla="*/ 0 h 419732"/>
                <a:gd name="connsiteX3" fmla="*/ 265666 w 265666"/>
                <a:gd name="connsiteY3" fmla="*/ 132833 h 419732"/>
                <a:gd name="connsiteX4" fmla="*/ 265666 w 265666"/>
                <a:gd name="connsiteY4" fmla="*/ 256595 h 419732"/>
                <a:gd name="connsiteX5" fmla="*/ 189761 w 265666"/>
                <a:gd name="connsiteY5" fmla="*/ 256595 h 419732"/>
                <a:gd name="connsiteX6" fmla="*/ 189761 w 265666"/>
                <a:gd name="connsiteY6" fmla="*/ 132833 h 419732"/>
                <a:gd name="connsiteX7" fmla="*/ 132833 w 265666"/>
                <a:gd name="connsiteY7" fmla="*/ 75905 h 419732"/>
                <a:gd name="connsiteX8" fmla="*/ 75905 w 265666"/>
                <a:gd name="connsiteY8" fmla="*/ 132833 h 419732"/>
                <a:gd name="connsiteX9" fmla="*/ 75905 w 265666"/>
                <a:gd name="connsiteY9" fmla="*/ 419732 h 419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5666" h="419732">
                  <a:moveTo>
                    <a:pt x="0" y="419732"/>
                  </a:moveTo>
                  <a:lnTo>
                    <a:pt x="0" y="132833"/>
                  </a:lnTo>
                  <a:cubicBezTo>
                    <a:pt x="0" y="59471"/>
                    <a:pt x="59471" y="0"/>
                    <a:pt x="132833" y="0"/>
                  </a:cubicBezTo>
                  <a:cubicBezTo>
                    <a:pt x="206195" y="0"/>
                    <a:pt x="265666" y="59471"/>
                    <a:pt x="265666" y="132833"/>
                  </a:cubicBezTo>
                  <a:lnTo>
                    <a:pt x="265666" y="256595"/>
                  </a:lnTo>
                  <a:lnTo>
                    <a:pt x="189761" y="256595"/>
                  </a:lnTo>
                  <a:lnTo>
                    <a:pt x="189761" y="132833"/>
                  </a:lnTo>
                  <a:cubicBezTo>
                    <a:pt x="189761" y="101393"/>
                    <a:pt x="164273" y="75905"/>
                    <a:pt x="132833" y="75905"/>
                  </a:cubicBezTo>
                  <a:cubicBezTo>
                    <a:pt x="101393" y="75905"/>
                    <a:pt x="75905" y="101393"/>
                    <a:pt x="75905" y="132833"/>
                  </a:cubicBezTo>
                  <a:lnTo>
                    <a:pt x="75905" y="419732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5" name="フリーフォーム: 図形 414">
              <a:extLst>
                <a:ext uri="{FF2B5EF4-FFF2-40B4-BE49-F238E27FC236}">
                  <a16:creationId xmlns:a16="http://schemas.microsoft.com/office/drawing/2014/main" id="{37263D64-F973-443F-8094-5EDEF4BBFAD2}"/>
                </a:ext>
              </a:extLst>
            </p:cNvPr>
            <p:cNvSpPr/>
            <p:nvPr/>
          </p:nvSpPr>
          <p:spPr bwMode="auto">
            <a:xfrm>
              <a:off x="6725710" y="4676579"/>
              <a:ext cx="673790" cy="854899"/>
            </a:xfrm>
            <a:custGeom>
              <a:avLst/>
              <a:gdLst>
                <a:gd name="connsiteX0" fmla="*/ 0 w 673790"/>
                <a:gd name="connsiteY0" fmla="*/ 0 h 854899"/>
                <a:gd name="connsiteX1" fmla="*/ 351642 w 673790"/>
                <a:gd name="connsiteY1" fmla="*/ 0 h 854899"/>
                <a:gd name="connsiteX2" fmla="*/ 351642 w 673790"/>
                <a:gd name="connsiteY2" fmla="*/ 161785 h 854899"/>
                <a:gd name="connsiteX3" fmla="*/ 349170 w 673790"/>
                <a:gd name="connsiteY3" fmla="*/ 174030 h 854899"/>
                <a:gd name="connsiteX4" fmla="*/ 594702 w 673790"/>
                <a:gd name="connsiteY4" fmla="*/ 239820 h 854899"/>
                <a:gd name="connsiteX5" fmla="*/ 670129 w 673790"/>
                <a:gd name="connsiteY5" fmla="*/ 370463 h 854899"/>
                <a:gd name="connsiteX6" fmla="*/ 669891 w 673790"/>
                <a:gd name="connsiteY6" fmla="*/ 370943 h 854899"/>
                <a:gd name="connsiteX7" fmla="*/ 540215 w 673790"/>
                <a:gd name="connsiteY7" fmla="*/ 854899 h 854899"/>
                <a:gd name="connsiteX8" fmla="*/ 334145 w 673790"/>
                <a:gd name="connsiteY8" fmla="*/ 799682 h 854899"/>
                <a:gd name="connsiteX9" fmla="*/ 436348 w 673790"/>
                <a:gd name="connsiteY9" fmla="*/ 418255 h 854899"/>
                <a:gd name="connsiteX10" fmla="*/ 73154 w 673790"/>
                <a:gd name="connsiteY10" fmla="*/ 320937 h 854899"/>
                <a:gd name="connsiteX11" fmla="*/ 10395 w 673790"/>
                <a:gd name="connsiteY11" fmla="*/ 249906 h 854899"/>
                <a:gd name="connsiteX12" fmla="*/ 12147 w 673790"/>
                <a:gd name="connsiteY12" fmla="*/ 221949 h 854899"/>
                <a:gd name="connsiteX13" fmla="*/ 0 w 673790"/>
                <a:gd name="connsiteY13" fmla="*/ 161784 h 854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73790" h="854899">
                  <a:moveTo>
                    <a:pt x="0" y="0"/>
                  </a:moveTo>
                  <a:lnTo>
                    <a:pt x="351642" y="0"/>
                  </a:lnTo>
                  <a:lnTo>
                    <a:pt x="351642" y="161785"/>
                  </a:lnTo>
                  <a:lnTo>
                    <a:pt x="349170" y="174030"/>
                  </a:lnTo>
                  <a:lnTo>
                    <a:pt x="594702" y="239820"/>
                  </a:lnTo>
                  <a:cubicBezTo>
                    <a:pt x="651607" y="255067"/>
                    <a:pt x="685377" y="313559"/>
                    <a:pt x="670129" y="370463"/>
                  </a:cubicBezTo>
                  <a:lnTo>
                    <a:pt x="669891" y="370943"/>
                  </a:lnTo>
                  <a:lnTo>
                    <a:pt x="540215" y="854899"/>
                  </a:lnTo>
                  <a:lnTo>
                    <a:pt x="334145" y="799682"/>
                  </a:lnTo>
                  <a:lnTo>
                    <a:pt x="436348" y="418255"/>
                  </a:lnTo>
                  <a:lnTo>
                    <a:pt x="73154" y="320937"/>
                  </a:lnTo>
                  <a:cubicBezTo>
                    <a:pt x="38848" y="311745"/>
                    <a:pt x="15003" y="283001"/>
                    <a:pt x="10395" y="249906"/>
                  </a:cubicBezTo>
                  <a:lnTo>
                    <a:pt x="12147" y="221949"/>
                  </a:lnTo>
                  <a:lnTo>
                    <a:pt x="0" y="161784"/>
                  </a:ln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6" name="フリーフォーム: 図形 415">
              <a:extLst>
                <a:ext uri="{FF2B5EF4-FFF2-40B4-BE49-F238E27FC236}">
                  <a16:creationId xmlns:a16="http://schemas.microsoft.com/office/drawing/2014/main" id="{57B0FBA0-E592-4F15-A74E-8A2EC24F496A}"/>
                </a:ext>
              </a:extLst>
            </p:cNvPr>
            <p:cNvSpPr/>
            <p:nvPr/>
          </p:nvSpPr>
          <p:spPr bwMode="auto">
            <a:xfrm>
              <a:off x="7057396" y="5474495"/>
              <a:ext cx="300155" cy="140478"/>
            </a:xfrm>
            <a:custGeom>
              <a:avLst/>
              <a:gdLst>
                <a:gd name="connsiteX0" fmla="*/ 0 w 372928"/>
                <a:gd name="connsiteY0" fmla="*/ 0 h 191598"/>
                <a:gd name="connsiteX1" fmla="*/ 172287 w 372928"/>
                <a:gd name="connsiteY1" fmla="*/ 0 h 191598"/>
                <a:gd name="connsiteX2" fmla="*/ 206902 w 372928"/>
                <a:gd name="connsiteY2" fmla="*/ 0 h 191598"/>
                <a:gd name="connsiteX3" fmla="*/ 277129 w 372928"/>
                <a:gd name="connsiteY3" fmla="*/ 0 h 191598"/>
                <a:gd name="connsiteX4" fmla="*/ 372928 w 372928"/>
                <a:gd name="connsiteY4" fmla="*/ 95799 h 191598"/>
                <a:gd name="connsiteX5" fmla="*/ 372928 w 372928"/>
                <a:gd name="connsiteY5" fmla="*/ 147147 h 191598"/>
                <a:gd name="connsiteX6" fmla="*/ 328477 w 372928"/>
                <a:gd name="connsiteY6" fmla="*/ 191598 h 191598"/>
                <a:gd name="connsiteX7" fmla="*/ 175152 w 372928"/>
                <a:gd name="connsiteY7" fmla="*/ 191598 h 191598"/>
                <a:gd name="connsiteX8" fmla="*/ 120939 w 372928"/>
                <a:gd name="connsiteY8" fmla="*/ 191598 h 191598"/>
                <a:gd name="connsiteX9" fmla="*/ 31750 w 372928"/>
                <a:gd name="connsiteY9" fmla="*/ 191598 h 191598"/>
                <a:gd name="connsiteX10" fmla="*/ 0 w 372928"/>
                <a:gd name="connsiteY10" fmla="*/ 159848 h 191598"/>
                <a:gd name="connsiteX0" fmla="*/ 0 w 372928"/>
                <a:gd name="connsiteY0" fmla="*/ 0 h 191598"/>
                <a:gd name="connsiteX1" fmla="*/ 206902 w 372928"/>
                <a:gd name="connsiteY1" fmla="*/ 0 h 191598"/>
                <a:gd name="connsiteX2" fmla="*/ 277129 w 372928"/>
                <a:gd name="connsiteY2" fmla="*/ 0 h 191598"/>
                <a:gd name="connsiteX3" fmla="*/ 372928 w 372928"/>
                <a:gd name="connsiteY3" fmla="*/ 95799 h 191598"/>
                <a:gd name="connsiteX4" fmla="*/ 372928 w 372928"/>
                <a:gd name="connsiteY4" fmla="*/ 147147 h 191598"/>
                <a:gd name="connsiteX5" fmla="*/ 328477 w 372928"/>
                <a:gd name="connsiteY5" fmla="*/ 191598 h 191598"/>
                <a:gd name="connsiteX6" fmla="*/ 175152 w 372928"/>
                <a:gd name="connsiteY6" fmla="*/ 191598 h 191598"/>
                <a:gd name="connsiteX7" fmla="*/ 120939 w 372928"/>
                <a:gd name="connsiteY7" fmla="*/ 191598 h 191598"/>
                <a:gd name="connsiteX8" fmla="*/ 31750 w 372928"/>
                <a:gd name="connsiteY8" fmla="*/ 191598 h 191598"/>
                <a:gd name="connsiteX9" fmla="*/ 0 w 372928"/>
                <a:gd name="connsiteY9" fmla="*/ 159848 h 191598"/>
                <a:gd name="connsiteX10" fmla="*/ 0 w 372928"/>
                <a:gd name="connsiteY10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75152 w 372928"/>
                <a:gd name="connsiteY5" fmla="*/ 191598 h 191598"/>
                <a:gd name="connsiteX6" fmla="*/ 120939 w 372928"/>
                <a:gd name="connsiteY6" fmla="*/ 191598 h 191598"/>
                <a:gd name="connsiteX7" fmla="*/ 31750 w 372928"/>
                <a:gd name="connsiteY7" fmla="*/ 191598 h 191598"/>
                <a:gd name="connsiteX8" fmla="*/ 0 w 372928"/>
                <a:gd name="connsiteY8" fmla="*/ 159848 h 191598"/>
                <a:gd name="connsiteX9" fmla="*/ 0 w 372928"/>
                <a:gd name="connsiteY9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20939 w 372928"/>
                <a:gd name="connsiteY5" fmla="*/ 191598 h 191598"/>
                <a:gd name="connsiteX6" fmla="*/ 31750 w 372928"/>
                <a:gd name="connsiteY6" fmla="*/ 191598 h 191598"/>
                <a:gd name="connsiteX7" fmla="*/ 0 w 372928"/>
                <a:gd name="connsiteY7" fmla="*/ 159848 h 191598"/>
                <a:gd name="connsiteX8" fmla="*/ 0 w 372928"/>
                <a:gd name="connsiteY8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31750 w 372928"/>
                <a:gd name="connsiteY5" fmla="*/ 191598 h 191598"/>
                <a:gd name="connsiteX6" fmla="*/ 0 w 372928"/>
                <a:gd name="connsiteY6" fmla="*/ 159848 h 191598"/>
                <a:gd name="connsiteX7" fmla="*/ 0 w 372928"/>
                <a:gd name="connsiteY7" fmla="*/ 0 h 19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2928" h="191598">
                  <a:moveTo>
                    <a:pt x="0" y="0"/>
                  </a:moveTo>
                  <a:lnTo>
                    <a:pt x="277129" y="0"/>
                  </a:lnTo>
                  <a:cubicBezTo>
                    <a:pt x="330037" y="0"/>
                    <a:pt x="372928" y="42891"/>
                    <a:pt x="372928" y="95799"/>
                  </a:cubicBezTo>
                  <a:lnTo>
                    <a:pt x="372928" y="147147"/>
                  </a:lnTo>
                  <a:cubicBezTo>
                    <a:pt x="372928" y="171697"/>
                    <a:pt x="353027" y="191598"/>
                    <a:pt x="328477" y="191598"/>
                  </a:cubicBezTo>
                  <a:lnTo>
                    <a:pt x="31750" y="191598"/>
                  </a:lnTo>
                  <a:cubicBezTo>
                    <a:pt x="14215" y="191598"/>
                    <a:pt x="0" y="177383"/>
                    <a:pt x="0" y="15984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7" name="四角形: 上の 2 つの角を丸める 416">
              <a:extLst>
                <a:ext uri="{FF2B5EF4-FFF2-40B4-BE49-F238E27FC236}">
                  <a16:creationId xmlns:a16="http://schemas.microsoft.com/office/drawing/2014/main" id="{131B8A2E-9767-421D-BFC2-DE1C2EA45E56}"/>
                </a:ext>
              </a:extLst>
            </p:cNvPr>
            <p:cNvSpPr/>
            <p:nvPr/>
          </p:nvSpPr>
          <p:spPr bwMode="auto">
            <a:xfrm rot="900000">
              <a:off x="7125540" y="5647370"/>
              <a:ext cx="48850" cy="244149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8" name="四角形: 角を丸くする 417">
              <a:extLst>
                <a:ext uri="{FF2B5EF4-FFF2-40B4-BE49-F238E27FC236}">
                  <a16:creationId xmlns:a16="http://schemas.microsoft.com/office/drawing/2014/main" id="{F23A134F-925C-470B-8980-293B5F19C5CC}"/>
                </a:ext>
              </a:extLst>
            </p:cNvPr>
            <p:cNvSpPr/>
            <p:nvPr/>
          </p:nvSpPr>
          <p:spPr bwMode="auto">
            <a:xfrm>
              <a:off x="7081365" y="5617954"/>
              <a:ext cx="197559" cy="55190"/>
            </a:xfrm>
            <a:prstGeom prst="roundRect">
              <a:avLst/>
            </a:prstGeom>
            <a:solidFill>
              <a:srgbClr val="000000">
                <a:lumMod val="50000"/>
                <a:lumOff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9" name="四角形: 上の 2 つの角を丸める 418">
              <a:extLst>
                <a:ext uri="{FF2B5EF4-FFF2-40B4-BE49-F238E27FC236}">
                  <a16:creationId xmlns:a16="http://schemas.microsoft.com/office/drawing/2014/main" id="{E4A61FF1-11AB-4F82-96A4-01DB0302CF24}"/>
                </a:ext>
              </a:extLst>
            </p:cNvPr>
            <p:cNvSpPr/>
            <p:nvPr/>
          </p:nvSpPr>
          <p:spPr bwMode="auto">
            <a:xfrm rot="900000">
              <a:off x="6800413" y="4141831"/>
              <a:ext cx="362448" cy="587793"/>
            </a:xfrm>
            <a:prstGeom prst="round2SameRect">
              <a:avLst>
                <a:gd name="adj1" fmla="val 33969"/>
                <a:gd name="adj2" fmla="val 0"/>
              </a:avLst>
            </a:pr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0" name="円: 塗りつぶしなし 419">
              <a:extLst>
                <a:ext uri="{FF2B5EF4-FFF2-40B4-BE49-F238E27FC236}">
                  <a16:creationId xmlns:a16="http://schemas.microsoft.com/office/drawing/2014/main" id="{E24B8811-EA4B-444E-991A-D5F7971ED803}"/>
                </a:ext>
              </a:extLst>
            </p:cNvPr>
            <p:cNvSpPr/>
            <p:nvPr/>
          </p:nvSpPr>
          <p:spPr bwMode="auto">
            <a:xfrm>
              <a:off x="6494956" y="4135535"/>
              <a:ext cx="737796" cy="544468"/>
            </a:xfrm>
            <a:prstGeom prst="donut">
              <a:avLst>
                <a:gd name="adj" fmla="val 6442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21" name="グループ化 420">
              <a:extLst>
                <a:ext uri="{FF2B5EF4-FFF2-40B4-BE49-F238E27FC236}">
                  <a16:creationId xmlns:a16="http://schemas.microsoft.com/office/drawing/2014/main" id="{64690E0D-6BEC-47D1-BE01-B082117F910C}"/>
                </a:ext>
              </a:extLst>
            </p:cNvPr>
            <p:cNvGrpSpPr/>
            <p:nvPr/>
          </p:nvGrpSpPr>
          <p:grpSpPr>
            <a:xfrm>
              <a:off x="5988975" y="4085758"/>
              <a:ext cx="768207" cy="776424"/>
              <a:chOff x="3826219" y="4359939"/>
              <a:chExt cx="768207" cy="776424"/>
            </a:xfrm>
            <a:solidFill>
              <a:srgbClr val="00B050"/>
            </a:solidFill>
          </p:grpSpPr>
          <p:sp>
            <p:nvSpPr>
              <p:cNvPr id="439" name="四角形: 上の 2 つの角を丸める 438">
                <a:extLst>
                  <a:ext uri="{FF2B5EF4-FFF2-40B4-BE49-F238E27FC236}">
                    <a16:creationId xmlns:a16="http://schemas.microsoft.com/office/drawing/2014/main" id="{5696A265-10B1-4E3A-8AC2-6D735502DB97}"/>
                  </a:ext>
                </a:extLst>
              </p:cNvPr>
              <p:cNvSpPr/>
              <p:nvPr/>
            </p:nvSpPr>
            <p:spPr bwMode="auto">
              <a:xfrm>
                <a:off x="3826219" y="4649442"/>
                <a:ext cx="148036" cy="414680"/>
              </a:xfrm>
              <a:prstGeom prst="round2SameRect">
                <a:avLst>
                  <a:gd name="adj1" fmla="val 33400"/>
                  <a:gd name="adj2" fmla="val 9799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0" name="四角形: 上の 2 つの角を丸める 439">
                <a:extLst>
                  <a:ext uri="{FF2B5EF4-FFF2-40B4-BE49-F238E27FC236}">
                    <a16:creationId xmlns:a16="http://schemas.microsoft.com/office/drawing/2014/main" id="{2F822F2E-8B49-4F05-8520-C7173410B9C8}"/>
                  </a:ext>
                </a:extLst>
              </p:cNvPr>
              <p:cNvSpPr/>
              <p:nvPr/>
            </p:nvSpPr>
            <p:spPr bwMode="auto">
              <a:xfrm>
                <a:off x="3888825" y="4519958"/>
                <a:ext cx="691118" cy="607554"/>
              </a:xfrm>
              <a:prstGeom prst="round2SameRect">
                <a:avLst>
                  <a:gd name="adj1" fmla="val 0"/>
                  <a:gd name="adj2" fmla="val 9407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1" name="四角形: 上の 2 つの角を丸める 440">
                <a:extLst>
                  <a:ext uri="{FF2B5EF4-FFF2-40B4-BE49-F238E27FC236}">
                    <a16:creationId xmlns:a16="http://schemas.microsoft.com/office/drawing/2014/main" id="{ABAA88DC-C6C8-422F-A631-C1CAF8B5A64A}"/>
                  </a:ext>
                </a:extLst>
              </p:cNvPr>
              <p:cNvSpPr/>
              <p:nvPr/>
            </p:nvSpPr>
            <p:spPr bwMode="auto">
              <a:xfrm>
                <a:off x="3983431" y="4528809"/>
                <a:ext cx="69466" cy="607554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2" name="四角形: 上の 2 つの角を丸める 441">
                <a:extLst>
                  <a:ext uri="{FF2B5EF4-FFF2-40B4-BE49-F238E27FC236}">
                    <a16:creationId xmlns:a16="http://schemas.microsoft.com/office/drawing/2014/main" id="{13353161-999B-4456-9893-2F00A5AD801F}"/>
                  </a:ext>
                </a:extLst>
              </p:cNvPr>
              <p:cNvSpPr/>
              <p:nvPr/>
            </p:nvSpPr>
            <p:spPr bwMode="auto">
              <a:xfrm>
                <a:off x="4425102" y="4528807"/>
                <a:ext cx="69466" cy="607554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3" name="四角形: 上の 2 つの角を丸める 442">
                <a:extLst>
                  <a:ext uri="{FF2B5EF4-FFF2-40B4-BE49-F238E27FC236}">
                    <a16:creationId xmlns:a16="http://schemas.microsoft.com/office/drawing/2014/main" id="{0AC8004C-3309-4E56-AAAB-14AA0169F288}"/>
                  </a:ext>
                </a:extLst>
              </p:cNvPr>
              <p:cNvSpPr/>
              <p:nvPr/>
            </p:nvSpPr>
            <p:spPr bwMode="auto">
              <a:xfrm>
                <a:off x="3874346" y="4359939"/>
                <a:ext cx="720080" cy="185513"/>
              </a:xfrm>
              <a:prstGeom prst="round2SameRect">
                <a:avLst>
                  <a:gd name="adj1" fmla="val 28345"/>
                  <a:gd name="adj2" fmla="val 0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22" name="フリーフォーム: 図形 421">
              <a:extLst>
                <a:ext uri="{FF2B5EF4-FFF2-40B4-BE49-F238E27FC236}">
                  <a16:creationId xmlns:a16="http://schemas.microsoft.com/office/drawing/2014/main" id="{CD08AA7B-7634-4F2C-B67A-1FA306A9CC09}"/>
                </a:ext>
              </a:extLst>
            </p:cNvPr>
            <p:cNvSpPr/>
            <p:nvPr/>
          </p:nvSpPr>
          <p:spPr bwMode="auto">
            <a:xfrm rot="20935095">
              <a:off x="7627663" y="4835608"/>
              <a:ext cx="194096" cy="206797"/>
            </a:xfrm>
            <a:custGeom>
              <a:avLst/>
              <a:gdLst>
                <a:gd name="connsiteX0" fmla="*/ 64623 w 194096"/>
                <a:gd name="connsiteY0" fmla="*/ 0 h 206797"/>
                <a:gd name="connsiteX1" fmla="*/ 131845 w 194096"/>
                <a:gd name="connsiteY1" fmla="*/ 65626 h 206797"/>
                <a:gd name="connsiteX2" fmla="*/ 150414 w 194096"/>
                <a:gd name="connsiteY2" fmla="*/ 69375 h 206797"/>
                <a:gd name="connsiteX3" fmla="*/ 194096 w 194096"/>
                <a:gd name="connsiteY3" fmla="*/ 135276 h 206797"/>
                <a:gd name="connsiteX4" fmla="*/ 194095 w 194096"/>
                <a:gd name="connsiteY4" fmla="*/ 178283 h 206797"/>
                <a:gd name="connsiteX5" fmla="*/ 165581 w 194096"/>
                <a:gd name="connsiteY5" fmla="*/ 206797 h 206797"/>
                <a:gd name="connsiteX6" fmla="*/ 73878 w 194096"/>
                <a:gd name="connsiteY6" fmla="*/ 206797 h 206797"/>
                <a:gd name="connsiteX7" fmla="*/ 45364 w 194096"/>
                <a:gd name="connsiteY7" fmla="*/ 178283 h 206797"/>
                <a:gd name="connsiteX8" fmla="*/ 45364 w 194096"/>
                <a:gd name="connsiteY8" fmla="*/ 135276 h 206797"/>
                <a:gd name="connsiteX9" fmla="*/ 49545 w 194096"/>
                <a:gd name="connsiteY9" fmla="*/ 114564 h 206797"/>
                <a:gd name="connsiteX10" fmla="*/ 0 w 194096"/>
                <a:gd name="connsiteY10" fmla="*/ 66196 h 206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4096" h="206797">
                  <a:moveTo>
                    <a:pt x="64623" y="0"/>
                  </a:moveTo>
                  <a:lnTo>
                    <a:pt x="131845" y="65626"/>
                  </a:lnTo>
                  <a:lnTo>
                    <a:pt x="150414" y="69375"/>
                  </a:lnTo>
                  <a:cubicBezTo>
                    <a:pt x="176084" y="80232"/>
                    <a:pt x="194096" y="105651"/>
                    <a:pt x="194096" y="135276"/>
                  </a:cubicBezTo>
                  <a:cubicBezTo>
                    <a:pt x="194096" y="149612"/>
                    <a:pt x="194095" y="163947"/>
                    <a:pt x="194095" y="178283"/>
                  </a:cubicBezTo>
                  <a:cubicBezTo>
                    <a:pt x="194095" y="194031"/>
                    <a:pt x="181329" y="206797"/>
                    <a:pt x="165581" y="206797"/>
                  </a:cubicBezTo>
                  <a:lnTo>
                    <a:pt x="73878" y="206797"/>
                  </a:lnTo>
                  <a:cubicBezTo>
                    <a:pt x="58130" y="206797"/>
                    <a:pt x="45364" y="194031"/>
                    <a:pt x="45364" y="178283"/>
                  </a:cubicBezTo>
                  <a:lnTo>
                    <a:pt x="45364" y="135276"/>
                  </a:lnTo>
                  <a:lnTo>
                    <a:pt x="49545" y="114564"/>
                  </a:lnTo>
                  <a:lnTo>
                    <a:pt x="0" y="66196"/>
                  </a:ln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3" name="フリーフォーム: 図形 422">
              <a:extLst>
                <a:ext uri="{FF2B5EF4-FFF2-40B4-BE49-F238E27FC236}">
                  <a16:creationId xmlns:a16="http://schemas.microsoft.com/office/drawing/2014/main" id="{7BD251E1-18D2-4233-811B-56BF8709767F}"/>
                </a:ext>
              </a:extLst>
            </p:cNvPr>
            <p:cNvSpPr/>
            <p:nvPr/>
          </p:nvSpPr>
          <p:spPr bwMode="auto">
            <a:xfrm rot="19257813">
              <a:off x="7192572" y="4121390"/>
              <a:ext cx="307451" cy="939335"/>
            </a:xfrm>
            <a:custGeom>
              <a:avLst/>
              <a:gdLst>
                <a:gd name="connsiteX0" fmla="*/ 164019 w 307451"/>
                <a:gd name="connsiteY0" fmla="*/ 28141 h 939335"/>
                <a:gd name="connsiteX1" fmla="*/ 192160 w 307451"/>
                <a:gd name="connsiteY1" fmla="*/ 96080 h 939335"/>
                <a:gd name="connsiteX2" fmla="*/ 192159 w 307451"/>
                <a:gd name="connsiteY2" fmla="*/ 482205 h 939335"/>
                <a:gd name="connsiteX3" fmla="*/ 190776 w 307451"/>
                <a:gd name="connsiteY3" fmla="*/ 489058 h 939335"/>
                <a:gd name="connsiteX4" fmla="*/ 306352 w 307451"/>
                <a:gd name="connsiteY4" fmla="*/ 866027 h 939335"/>
                <a:gd name="connsiteX5" fmla="*/ 289845 w 307451"/>
                <a:gd name="connsiteY5" fmla="*/ 897131 h 939335"/>
                <a:gd name="connsiteX6" fmla="*/ 155776 w 307451"/>
                <a:gd name="connsiteY6" fmla="*/ 938235 h 939335"/>
                <a:gd name="connsiteX7" fmla="*/ 124672 w 307451"/>
                <a:gd name="connsiteY7" fmla="*/ 921729 h 939335"/>
                <a:gd name="connsiteX8" fmla="*/ 6961 w 307451"/>
                <a:gd name="connsiteY8" fmla="*/ 537801 h 939335"/>
                <a:gd name="connsiteX9" fmla="*/ 3259 w 307451"/>
                <a:gd name="connsiteY9" fmla="*/ 500253 h 939335"/>
                <a:gd name="connsiteX10" fmla="*/ 3490 w 307451"/>
                <a:gd name="connsiteY10" fmla="*/ 499492 h 939335"/>
                <a:gd name="connsiteX11" fmla="*/ 0 w 307451"/>
                <a:gd name="connsiteY11" fmla="*/ 482204 h 939335"/>
                <a:gd name="connsiteX12" fmla="*/ 0 w 307451"/>
                <a:gd name="connsiteY12" fmla="*/ 96080 h 939335"/>
                <a:gd name="connsiteX13" fmla="*/ 96080 w 307451"/>
                <a:gd name="connsiteY13" fmla="*/ 0 h 939335"/>
                <a:gd name="connsiteX14" fmla="*/ 164019 w 307451"/>
                <a:gd name="connsiteY14" fmla="*/ 28141 h 939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07451" h="939335">
                  <a:moveTo>
                    <a:pt x="164019" y="28141"/>
                  </a:moveTo>
                  <a:cubicBezTo>
                    <a:pt x="181406" y="45528"/>
                    <a:pt x="192160" y="69548"/>
                    <a:pt x="192160" y="96080"/>
                  </a:cubicBezTo>
                  <a:cubicBezTo>
                    <a:pt x="192160" y="224788"/>
                    <a:pt x="192159" y="353497"/>
                    <a:pt x="192159" y="482205"/>
                  </a:cubicBezTo>
                  <a:lnTo>
                    <a:pt x="190776" y="489058"/>
                  </a:lnTo>
                  <a:lnTo>
                    <a:pt x="306352" y="866027"/>
                  </a:lnTo>
                  <a:cubicBezTo>
                    <a:pt x="310382" y="879174"/>
                    <a:pt x="302992" y="893100"/>
                    <a:pt x="289845" y="897131"/>
                  </a:cubicBezTo>
                  <a:lnTo>
                    <a:pt x="155776" y="938235"/>
                  </a:lnTo>
                  <a:cubicBezTo>
                    <a:pt x="142629" y="942266"/>
                    <a:pt x="128702" y="934876"/>
                    <a:pt x="124672" y="921729"/>
                  </a:cubicBezTo>
                  <a:lnTo>
                    <a:pt x="6961" y="537801"/>
                  </a:lnTo>
                  <a:cubicBezTo>
                    <a:pt x="3116" y="525258"/>
                    <a:pt x="1994" y="512530"/>
                    <a:pt x="3259" y="500253"/>
                  </a:cubicBezTo>
                  <a:lnTo>
                    <a:pt x="3490" y="499492"/>
                  </a:lnTo>
                  <a:lnTo>
                    <a:pt x="0" y="482204"/>
                  </a:lnTo>
                  <a:lnTo>
                    <a:pt x="0" y="96080"/>
                  </a:lnTo>
                  <a:cubicBezTo>
                    <a:pt x="0" y="43016"/>
                    <a:pt x="43016" y="0"/>
                    <a:pt x="96080" y="0"/>
                  </a:cubicBezTo>
                  <a:cubicBezTo>
                    <a:pt x="122612" y="0"/>
                    <a:pt x="146632" y="10754"/>
                    <a:pt x="164019" y="2814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4" name="フリーフォーム: 図形 423">
              <a:extLst>
                <a:ext uri="{FF2B5EF4-FFF2-40B4-BE49-F238E27FC236}">
                  <a16:creationId xmlns:a16="http://schemas.microsoft.com/office/drawing/2014/main" id="{E5D31AE2-F9A3-4238-A126-5C655A24688D}"/>
                </a:ext>
              </a:extLst>
            </p:cNvPr>
            <p:cNvSpPr/>
            <p:nvPr/>
          </p:nvSpPr>
          <p:spPr bwMode="auto">
            <a:xfrm>
              <a:off x="6254047" y="4387280"/>
              <a:ext cx="298636" cy="298636"/>
            </a:xfrm>
            <a:custGeom>
              <a:avLst/>
              <a:gdLst>
                <a:gd name="connsiteX0" fmla="*/ 162412 w 945106"/>
                <a:gd name="connsiteY0" fmla="*/ 189939 h 945106"/>
                <a:gd name="connsiteX1" fmla="*/ 123447 w 945106"/>
                <a:gd name="connsiteY1" fmla="*/ 237165 h 945106"/>
                <a:gd name="connsiteX2" fmla="*/ 51546 w 945106"/>
                <a:gd name="connsiteY2" fmla="*/ 472553 h 945106"/>
                <a:gd name="connsiteX3" fmla="*/ 174856 w 945106"/>
                <a:gd name="connsiteY3" fmla="*/ 770249 h 945106"/>
                <a:gd name="connsiteX4" fmla="*/ 205697 w 945106"/>
                <a:gd name="connsiteY4" fmla="*/ 795695 h 945106"/>
                <a:gd name="connsiteX5" fmla="*/ 227214 w 945106"/>
                <a:gd name="connsiteY5" fmla="*/ 413214 h 945106"/>
                <a:gd name="connsiteX6" fmla="*/ 181829 w 945106"/>
                <a:gd name="connsiteY6" fmla="*/ 394415 h 945106"/>
                <a:gd name="connsiteX7" fmla="*/ 162412 w 945106"/>
                <a:gd name="connsiteY7" fmla="*/ 347537 h 945106"/>
                <a:gd name="connsiteX8" fmla="*/ 413486 w 945106"/>
                <a:gd name="connsiteY8" fmla="*/ 123286 h 945106"/>
                <a:gd name="connsiteX9" fmla="*/ 462019 w 945106"/>
                <a:gd name="connsiteY9" fmla="*/ 123286 h 945106"/>
                <a:gd name="connsiteX10" fmla="*/ 510553 w 945106"/>
                <a:gd name="connsiteY10" fmla="*/ 171820 h 945106"/>
                <a:gd name="connsiteX11" fmla="*/ 510553 w 945106"/>
                <a:gd name="connsiteY11" fmla="*/ 434793 h 945106"/>
                <a:gd name="connsiteX12" fmla="*/ 496338 w 945106"/>
                <a:gd name="connsiteY12" fmla="*/ 469112 h 945106"/>
                <a:gd name="connsiteX13" fmla="*/ 474278 w 945106"/>
                <a:gd name="connsiteY13" fmla="*/ 478250 h 945106"/>
                <a:gd name="connsiteX14" fmla="*/ 494461 w 945106"/>
                <a:gd name="connsiteY14" fmla="*/ 837018 h 945106"/>
                <a:gd name="connsiteX15" fmla="*/ 393872 w 945106"/>
                <a:gd name="connsiteY15" fmla="*/ 837018 h 945106"/>
                <a:gd name="connsiteX16" fmla="*/ 413770 w 945106"/>
                <a:gd name="connsiteY16" fmla="*/ 483326 h 945106"/>
                <a:gd name="connsiteX17" fmla="*/ 413486 w 945106"/>
                <a:gd name="connsiteY17" fmla="*/ 483326 h 945106"/>
                <a:gd name="connsiteX18" fmla="*/ 472552 w 945106"/>
                <a:gd name="connsiteY18" fmla="*/ 51547 h 945106"/>
                <a:gd name="connsiteX19" fmla="*/ 237164 w 945106"/>
                <a:gd name="connsiteY19" fmla="*/ 123449 h 945106"/>
                <a:gd name="connsiteX20" fmla="*/ 191984 w 945106"/>
                <a:gd name="connsiteY20" fmla="*/ 160725 h 945106"/>
                <a:gd name="connsiteX21" fmla="*/ 191983 w 945106"/>
                <a:gd name="connsiteY21" fmla="*/ 293229 h 945106"/>
                <a:gd name="connsiteX22" fmla="*/ 214843 w 945106"/>
                <a:gd name="connsiteY22" fmla="*/ 316089 h 945106"/>
                <a:gd name="connsiteX23" fmla="*/ 237703 w 945106"/>
                <a:gd name="connsiteY23" fmla="*/ 293229 h 945106"/>
                <a:gd name="connsiteX24" fmla="*/ 237703 w 945106"/>
                <a:gd name="connsiteY24" fmla="*/ 138180 h 945106"/>
                <a:gd name="connsiteX25" fmla="*/ 270565 w 945106"/>
                <a:gd name="connsiteY25" fmla="*/ 138180 h 945106"/>
                <a:gd name="connsiteX26" fmla="*/ 270564 w 945106"/>
                <a:gd name="connsiteY26" fmla="*/ 293229 h 945106"/>
                <a:gd name="connsiteX27" fmla="*/ 293424 w 945106"/>
                <a:gd name="connsiteY27" fmla="*/ 316089 h 945106"/>
                <a:gd name="connsiteX28" fmla="*/ 316284 w 945106"/>
                <a:gd name="connsiteY28" fmla="*/ 293229 h 945106"/>
                <a:gd name="connsiteX29" fmla="*/ 316284 w 945106"/>
                <a:gd name="connsiteY29" fmla="*/ 138180 h 945106"/>
                <a:gd name="connsiteX30" fmla="*/ 345856 w 945106"/>
                <a:gd name="connsiteY30" fmla="*/ 138180 h 945106"/>
                <a:gd name="connsiteX31" fmla="*/ 345856 w 945106"/>
                <a:gd name="connsiteY31" fmla="*/ 347537 h 945106"/>
                <a:gd name="connsiteX32" fmla="*/ 326439 w 945106"/>
                <a:gd name="connsiteY32" fmla="*/ 394415 h 945106"/>
                <a:gd name="connsiteX33" fmla="*/ 280140 w 945106"/>
                <a:gd name="connsiteY33" fmla="*/ 413592 h 945106"/>
                <a:gd name="connsiteX34" fmla="*/ 303961 w 945106"/>
                <a:gd name="connsiteY34" fmla="*/ 837017 h 945106"/>
                <a:gd name="connsiteX35" fmla="*/ 265461 w 945106"/>
                <a:gd name="connsiteY35" fmla="*/ 837017 h 945106"/>
                <a:gd name="connsiteX36" fmla="*/ 308678 w 945106"/>
                <a:gd name="connsiteY36" fmla="*/ 860474 h 945106"/>
                <a:gd name="connsiteX37" fmla="*/ 472552 w 945106"/>
                <a:gd name="connsiteY37" fmla="*/ 893559 h 945106"/>
                <a:gd name="connsiteX38" fmla="*/ 636427 w 945106"/>
                <a:gd name="connsiteY38" fmla="*/ 860474 h 945106"/>
                <a:gd name="connsiteX39" fmla="*/ 679645 w 945106"/>
                <a:gd name="connsiteY39" fmla="*/ 837016 h 945106"/>
                <a:gd name="connsiteX40" fmla="*/ 608185 w 945106"/>
                <a:gd name="connsiteY40" fmla="*/ 837016 h 945106"/>
                <a:gd name="connsiteX41" fmla="*/ 631732 w 945106"/>
                <a:gd name="connsiteY41" fmla="*/ 418471 h 945106"/>
                <a:gd name="connsiteX42" fmla="*/ 621830 w 945106"/>
                <a:gd name="connsiteY42" fmla="*/ 415212 h 945106"/>
                <a:gd name="connsiteX43" fmla="*/ 565810 w 945106"/>
                <a:gd name="connsiteY43" fmla="*/ 277465 h 945106"/>
                <a:gd name="connsiteX44" fmla="*/ 657532 w 945106"/>
                <a:gd name="connsiteY44" fmla="*/ 127970 h 945106"/>
                <a:gd name="connsiteX45" fmla="*/ 749254 w 945106"/>
                <a:gd name="connsiteY45" fmla="*/ 277465 h 945106"/>
                <a:gd name="connsiteX46" fmla="*/ 693235 w 945106"/>
                <a:gd name="connsiteY46" fmla="*/ 415212 h 945106"/>
                <a:gd name="connsiteX47" fmla="*/ 685193 w 945106"/>
                <a:gd name="connsiteY47" fmla="*/ 417858 h 945106"/>
                <a:gd name="connsiteX48" fmla="*/ 707911 w 945106"/>
                <a:gd name="connsiteY48" fmla="*/ 821674 h 945106"/>
                <a:gd name="connsiteX49" fmla="*/ 707940 w 945106"/>
                <a:gd name="connsiteY49" fmla="*/ 821658 h 945106"/>
                <a:gd name="connsiteX50" fmla="*/ 893558 w 945106"/>
                <a:gd name="connsiteY50" fmla="*/ 472553 h 945106"/>
                <a:gd name="connsiteX51" fmla="*/ 472552 w 945106"/>
                <a:gd name="connsiteY51" fmla="*/ 51547 h 945106"/>
                <a:gd name="connsiteX52" fmla="*/ 472553 w 945106"/>
                <a:gd name="connsiteY52" fmla="*/ 0 h 945106"/>
                <a:gd name="connsiteX53" fmla="*/ 945106 w 945106"/>
                <a:gd name="connsiteY53" fmla="*/ 472553 h 945106"/>
                <a:gd name="connsiteX54" fmla="*/ 472553 w 945106"/>
                <a:gd name="connsiteY54" fmla="*/ 945106 h 945106"/>
                <a:gd name="connsiteX55" fmla="*/ 0 w 945106"/>
                <a:gd name="connsiteY55" fmla="*/ 472553 h 945106"/>
                <a:gd name="connsiteX56" fmla="*/ 472553 w 945106"/>
                <a:gd name="connsiteY56" fmla="*/ 0 h 945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945106" h="945106">
                  <a:moveTo>
                    <a:pt x="162412" y="189939"/>
                  </a:moveTo>
                  <a:lnTo>
                    <a:pt x="123447" y="237165"/>
                  </a:lnTo>
                  <a:cubicBezTo>
                    <a:pt x="78053" y="304358"/>
                    <a:pt x="51546" y="385360"/>
                    <a:pt x="51546" y="472553"/>
                  </a:cubicBezTo>
                  <a:cubicBezTo>
                    <a:pt x="51546" y="588811"/>
                    <a:pt x="98669" y="694062"/>
                    <a:pt x="174856" y="770249"/>
                  </a:cubicBezTo>
                  <a:lnTo>
                    <a:pt x="205697" y="795695"/>
                  </a:lnTo>
                  <a:lnTo>
                    <a:pt x="227214" y="413214"/>
                  </a:lnTo>
                  <a:lnTo>
                    <a:pt x="181829" y="394415"/>
                  </a:lnTo>
                  <a:cubicBezTo>
                    <a:pt x="169832" y="382418"/>
                    <a:pt x="162412" y="365844"/>
                    <a:pt x="162412" y="347537"/>
                  </a:cubicBezTo>
                  <a:close/>
                  <a:moveTo>
                    <a:pt x="413486" y="123286"/>
                  </a:moveTo>
                  <a:lnTo>
                    <a:pt x="462019" y="123286"/>
                  </a:lnTo>
                  <a:cubicBezTo>
                    <a:pt x="488824" y="123286"/>
                    <a:pt x="510553" y="145015"/>
                    <a:pt x="510553" y="171820"/>
                  </a:cubicBezTo>
                  <a:lnTo>
                    <a:pt x="510553" y="434793"/>
                  </a:lnTo>
                  <a:cubicBezTo>
                    <a:pt x="510553" y="448196"/>
                    <a:pt x="505121" y="460329"/>
                    <a:pt x="496338" y="469112"/>
                  </a:cubicBezTo>
                  <a:lnTo>
                    <a:pt x="474278" y="478250"/>
                  </a:lnTo>
                  <a:lnTo>
                    <a:pt x="494461" y="837018"/>
                  </a:lnTo>
                  <a:lnTo>
                    <a:pt x="393872" y="837018"/>
                  </a:lnTo>
                  <a:lnTo>
                    <a:pt x="413770" y="483326"/>
                  </a:lnTo>
                  <a:lnTo>
                    <a:pt x="413486" y="483326"/>
                  </a:lnTo>
                  <a:close/>
                  <a:moveTo>
                    <a:pt x="472552" y="51547"/>
                  </a:moveTo>
                  <a:cubicBezTo>
                    <a:pt x="385359" y="51547"/>
                    <a:pt x="304357" y="78054"/>
                    <a:pt x="237164" y="123449"/>
                  </a:cubicBezTo>
                  <a:lnTo>
                    <a:pt x="191984" y="160725"/>
                  </a:lnTo>
                  <a:lnTo>
                    <a:pt x="191983" y="293229"/>
                  </a:lnTo>
                  <a:cubicBezTo>
                    <a:pt x="191983" y="305854"/>
                    <a:pt x="202218" y="316089"/>
                    <a:pt x="214843" y="316089"/>
                  </a:cubicBezTo>
                  <a:cubicBezTo>
                    <a:pt x="227468" y="316089"/>
                    <a:pt x="237703" y="305854"/>
                    <a:pt x="237703" y="293229"/>
                  </a:cubicBezTo>
                  <a:lnTo>
                    <a:pt x="237703" y="138180"/>
                  </a:lnTo>
                  <a:lnTo>
                    <a:pt x="270565" y="138180"/>
                  </a:lnTo>
                  <a:lnTo>
                    <a:pt x="270564" y="293229"/>
                  </a:lnTo>
                  <a:cubicBezTo>
                    <a:pt x="270564" y="305854"/>
                    <a:pt x="280799" y="316089"/>
                    <a:pt x="293424" y="316089"/>
                  </a:cubicBezTo>
                  <a:cubicBezTo>
                    <a:pt x="306049" y="316089"/>
                    <a:pt x="316284" y="305854"/>
                    <a:pt x="316284" y="293229"/>
                  </a:cubicBezTo>
                  <a:lnTo>
                    <a:pt x="316284" y="138180"/>
                  </a:lnTo>
                  <a:lnTo>
                    <a:pt x="345856" y="138180"/>
                  </a:lnTo>
                  <a:lnTo>
                    <a:pt x="345856" y="347537"/>
                  </a:lnTo>
                  <a:cubicBezTo>
                    <a:pt x="345856" y="365844"/>
                    <a:pt x="338436" y="382418"/>
                    <a:pt x="326439" y="394415"/>
                  </a:cubicBezTo>
                  <a:lnTo>
                    <a:pt x="280140" y="413592"/>
                  </a:lnTo>
                  <a:lnTo>
                    <a:pt x="303961" y="837017"/>
                  </a:lnTo>
                  <a:lnTo>
                    <a:pt x="265461" y="837017"/>
                  </a:lnTo>
                  <a:lnTo>
                    <a:pt x="308678" y="860474"/>
                  </a:lnTo>
                  <a:cubicBezTo>
                    <a:pt x="359046" y="881779"/>
                    <a:pt x="414423" y="893559"/>
                    <a:pt x="472552" y="893559"/>
                  </a:cubicBezTo>
                  <a:cubicBezTo>
                    <a:pt x="530681" y="893559"/>
                    <a:pt x="586058" y="881779"/>
                    <a:pt x="636427" y="860474"/>
                  </a:cubicBezTo>
                  <a:lnTo>
                    <a:pt x="679645" y="837016"/>
                  </a:lnTo>
                  <a:lnTo>
                    <a:pt x="608185" y="837016"/>
                  </a:lnTo>
                  <a:lnTo>
                    <a:pt x="631732" y="418471"/>
                  </a:lnTo>
                  <a:lnTo>
                    <a:pt x="621830" y="415212"/>
                  </a:lnTo>
                  <a:cubicBezTo>
                    <a:pt x="588909" y="392518"/>
                    <a:pt x="565810" y="339388"/>
                    <a:pt x="565810" y="277465"/>
                  </a:cubicBezTo>
                  <a:cubicBezTo>
                    <a:pt x="565810" y="194901"/>
                    <a:pt x="606875" y="127970"/>
                    <a:pt x="657532" y="127970"/>
                  </a:cubicBezTo>
                  <a:cubicBezTo>
                    <a:pt x="708189" y="127970"/>
                    <a:pt x="749254" y="194901"/>
                    <a:pt x="749254" y="277465"/>
                  </a:cubicBezTo>
                  <a:cubicBezTo>
                    <a:pt x="749254" y="339388"/>
                    <a:pt x="726155" y="392518"/>
                    <a:pt x="693235" y="415212"/>
                  </a:cubicBezTo>
                  <a:lnTo>
                    <a:pt x="685193" y="417858"/>
                  </a:lnTo>
                  <a:lnTo>
                    <a:pt x="707911" y="821674"/>
                  </a:lnTo>
                  <a:lnTo>
                    <a:pt x="707940" y="821658"/>
                  </a:lnTo>
                  <a:cubicBezTo>
                    <a:pt x="819929" y="746000"/>
                    <a:pt x="893558" y="617875"/>
                    <a:pt x="893558" y="472553"/>
                  </a:cubicBezTo>
                  <a:cubicBezTo>
                    <a:pt x="893558" y="240038"/>
                    <a:pt x="705067" y="51547"/>
                    <a:pt x="472552" y="51547"/>
                  </a:cubicBezTo>
                  <a:close/>
                  <a:moveTo>
                    <a:pt x="472553" y="0"/>
                  </a:moveTo>
                  <a:cubicBezTo>
                    <a:pt x="733537" y="0"/>
                    <a:pt x="945106" y="211569"/>
                    <a:pt x="945106" y="472553"/>
                  </a:cubicBezTo>
                  <a:cubicBezTo>
                    <a:pt x="945106" y="733537"/>
                    <a:pt x="733537" y="945106"/>
                    <a:pt x="472553" y="945106"/>
                  </a:cubicBezTo>
                  <a:cubicBezTo>
                    <a:pt x="211569" y="945106"/>
                    <a:pt x="0" y="733537"/>
                    <a:pt x="0" y="472553"/>
                  </a:cubicBezTo>
                  <a:cubicBezTo>
                    <a:pt x="0" y="211569"/>
                    <a:pt x="211569" y="0"/>
                    <a:pt x="472553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25" name="グループ化 424">
              <a:extLst>
                <a:ext uri="{FF2B5EF4-FFF2-40B4-BE49-F238E27FC236}">
                  <a16:creationId xmlns:a16="http://schemas.microsoft.com/office/drawing/2014/main" id="{BEFF0E1B-2235-4197-A6B8-7E0A541A8A95}"/>
                </a:ext>
              </a:extLst>
            </p:cNvPr>
            <p:cNvGrpSpPr/>
            <p:nvPr/>
          </p:nvGrpSpPr>
          <p:grpSpPr>
            <a:xfrm>
              <a:off x="6822038" y="3433678"/>
              <a:ext cx="702448" cy="715539"/>
              <a:chOff x="2040662" y="1818921"/>
              <a:chExt cx="1317120" cy="1341666"/>
            </a:xfrm>
          </p:grpSpPr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5CC4A953-5D80-43B9-A1B0-36789F34A72B}"/>
                  </a:ext>
                </a:extLst>
              </p:cNvPr>
              <p:cNvSpPr/>
              <p:nvPr/>
            </p:nvSpPr>
            <p:spPr bwMode="auto">
              <a:xfrm>
                <a:off x="2191325" y="1954801"/>
                <a:ext cx="1166457" cy="1160030"/>
              </a:xfrm>
              <a:custGeom>
                <a:avLst/>
                <a:gdLst>
                  <a:gd name="connsiteX0" fmla="*/ 550009 w 1166457"/>
                  <a:gd name="connsiteY0" fmla="*/ 0 h 1160030"/>
                  <a:gd name="connsiteX1" fmla="*/ 1074557 w 1166457"/>
                  <a:gd name="connsiteY1" fmla="*/ 291672 h 1160030"/>
                  <a:gd name="connsiteX2" fmla="*/ 1082408 w 1166457"/>
                  <a:gd name="connsiteY2" fmla="*/ 611939 h 1160030"/>
                  <a:gd name="connsiteX3" fmla="*/ 1166157 w 1166457"/>
                  <a:gd name="connsiteY3" fmla="*/ 757314 h 1160030"/>
                  <a:gd name="connsiteX4" fmla="*/ 1056796 w 1166457"/>
                  <a:gd name="connsiteY4" fmla="*/ 805783 h 1160030"/>
                  <a:gd name="connsiteX5" fmla="*/ 1024221 w 1166457"/>
                  <a:gd name="connsiteY5" fmla="*/ 872886 h 1160030"/>
                  <a:gd name="connsiteX6" fmla="*/ 886715 w 1166457"/>
                  <a:gd name="connsiteY6" fmla="*/ 862990 h 1160030"/>
                  <a:gd name="connsiteX7" fmla="*/ 970764 w 1166457"/>
                  <a:gd name="connsiteY7" fmla="*/ 935994 h 1160030"/>
                  <a:gd name="connsiteX8" fmla="*/ 982263 w 1166457"/>
                  <a:gd name="connsiteY8" fmla="*/ 937330 h 1160030"/>
                  <a:gd name="connsiteX9" fmla="*/ 974423 w 1166457"/>
                  <a:gd name="connsiteY9" fmla="*/ 948958 h 1160030"/>
                  <a:gd name="connsiteX10" fmla="*/ 550009 w 1166457"/>
                  <a:gd name="connsiteY10" fmla="*/ 1160030 h 1160030"/>
                  <a:gd name="connsiteX11" fmla="*/ 0 w 1166457"/>
                  <a:gd name="connsiteY11" fmla="*/ 580015 h 1160030"/>
                  <a:gd name="connsiteX12" fmla="*/ 550009 w 1166457"/>
                  <a:gd name="connsiteY12" fmla="*/ 0 h 116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66457" h="1160030">
                    <a:moveTo>
                      <a:pt x="550009" y="0"/>
                    </a:moveTo>
                    <a:cubicBezTo>
                      <a:pt x="815801" y="0"/>
                      <a:pt x="1023271" y="27369"/>
                      <a:pt x="1074557" y="291672"/>
                    </a:cubicBezTo>
                    <a:cubicBezTo>
                      <a:pt x="1023199" y="379378"/>
                      <a:pt x="1019466" y="528996"/>
                      <a:pt x="1082408" y="611939"/>
                    </a:cubicBezTo>
                    <a:cubicBezTo>
                      <a:pt x="1128580" y="669922"/>
                      <a:pt x="1170426" y="725007"/>
                      <a:pt x="1166157" y="757314"/>
                    </a:cubicBezTo>
                    <a:cubicBezTo>
                      <a:pt x="1161888" y="789621"/>
                      <a:pt x="1161471" y="802560"/>
                      <a:pt x="1056796" y="805783"/>
                    </a:cubicBezTo>
                    <a:lnTo>
                      <a:pt x="1024221" y="872886"/>
                    </a:lnTo>
                    <a:lnTo>
                      <a:pt x="886715" y="862990"/>
                    </a:lnTo>
                    <a:cubicBezTo>
                      <a:pt x="886715" y="895809"/>
                      <a:pt x="921372" y="923966"/>
                      <a:pt x="970764" y="935994"/>
                    </a:cubicBezTo>
                    <a:lnTo>
                      <a:pt x="982263" y="937330"/>
                    </a:lnTo>
                    <a:lnTo>
                      <a:pt x="974423" y="948958"/>
                    </a:lnTo>
                    <a:cubicBezTo>
                      <a:pt x="873544" y="1077865"/>
                      <a:pt x="720876" y="1160030"/>
                      <a:pt x="550009" y="1160030"/>
                    </a:cubicBezTo>
                    <a:cubicBezTo>
                      <a:pt x="246247" y="1160030"/>
                      <a:pt x="0" y="900348"/>
                      <a:pt x="0" y="580015"/>
                    </a:cubicBezTo>
                    <a:cubicBezTo>
                      <a:pt x="0" y="259682"/>
                      <a:pt x="246247" y="0"/>
                      <a:pt x="55000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DE34C224-E541-4EF4-9ABF-86207BD908DB}"/>
                  </a:ext>
                </a:extLst>
              </p:cNvPr>
              <p:cNvSpPr/>
              <p:nvPr/>
            </p:nvSpPr>
            <p:spPr bwMode="auto">
              <a:xfrm rot="688662">
                <a:off x="2145564" y="1952135"/>
                <a:ext cx="454033" cy="1009314"/>
              </a:xfrm>
              <a:custGeom>
                <a:avLst/>
                <a:gdLst>
                  <a:gd name="connsiteX0" fmla="*/ 362529 w 454033"/>
                  <a:gd name="connsiteY0" fmla="*/ 11108 h 1009314"/>
                  <a:gd name="connsiteX1" fmla="*/ 454033 w 454033"/>
                  <a:gd name="connsiteY1" fmla="*/ 0 h 1009314"/>
                  <a:gd name="connsiteX2" fmla="*/ 375840 w 454033"/>
                  <a:gd name="connsiteY2" fmla="*/ 546747 h 1009314"/>
                  <a:gd name="connsiteX3" fmla="*/ 379537 w 454033"/>
                  <a:gd name="connsiteY3" fmla="*/ 651589 h 1009314"/>
                  <a:gd name="connsiteX4" fmla="*/ 379021 w 454033"/>
                  <a:gd name="connsiteY4" fmla="*/ 652062 h 1009314"/>
                  <a:gd name="connsiteX5" fmla="*/ 311276 w 454033"/>
                  <a:gd name="connsiteY5" fmla="*/ 739453 h 1009314"/>
                  <a:gd name="connsiteX6" fmla="*/ 225300 w 454033"/>
                  <a:gd name="connsiteY6" fmla="*/ 937375 h 1009314"/>
                  <a:gd name="connsiteX7" fmla="*/ 214248 w 454033"/>
                  <a:gd name="connsiteY7" fmla="*/ 1009314 h 1009314"/>
                  <a:gd name="connsiteX8" fmla="*/ 200179 w 454033"/>
                  <a:gd name="connsiteY8" fmla="*/ 1000118 h 1009314"/>
                  <a:gd name="connsiteX9" fmla="*/ 0 w 454033"/>
                  <a:gd name="connsiteY9" fmla="*/ 546747 h 1009314"/>
                  <a:gd name="connsiteX10" fmla="*/ 362529 w 454033"/>
                  <a:gd name="connsiteY10" fmla="*/ 11108 h 1009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54033" h="1009314">
                    <a:moveTo>
                      <a:pt x="362529" y="11108"/>
                    </a:moveTo>
                    <a:cubicBezTo>
                      <a:pt x="392086" y="3825"/>
                      <a:pt x="422689" y="0"/>
                      <a:pt x="454033" y="0"/>
                    </a:cubicBezTo>
                    <a:cubicBezTo>
                      <a:pt x="401904" y="176843"/>
                      <a:pt x="375839" y="361795"/>
                      <a:pt x="375840" y="546747"/>
                    </a:cubicBezTo>
                    <a:lnTo>
                      <a:pt x="379537" y="651589"/>
                    </a:lnTo>
                    <a:lnTo>
                      <a:pt x="379021" y="652062"/>
                    </a:lnTo>
                    <a:cubicBezTo>
                      <a:pt x="354565" y="678619"/>
                      <a:pt x="331832" y="707797"/>
                      <a:pt x="311276" y="739453"/>
                    </a:cubicBezTo>
                    <a:cubicBezTo>
                      <a:pt x="270165" y="802766"/>
                      <a:pt x="241654" y="870002"/>
                      <a:pt x="225300" y="937375"/>
                    </a:cubicBezTo>
                    <a:lnTo>
                      <a:pt x="214248" y="1009314"/>
                    </a:lnTo>
                    <a:lnTo>
                      <a:pt x="200179" y="1000118"/>
                    </a:lnTo>
                    <a:cubicBezTo>
                      <a:pt x="79405" y="901864"/>
                      <a:pt x="0" y="735472"/>
                      <a:pt x="0" y="546747"/>
                    </a:cubicBezTo>
                    <a:cubicBezTo>
                      <a:pt x="0" y="282532"/>
                      <a:pt x="155634" y="62090"/>
                      <a:pt x="362529" y="11108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84ADADF0-F43C-4FCF-9960-E1ED899DCD00}"/>
                  </a:ext>
                </a:extLst>
              </p:cNvPr>
              <p:cNvSpPr/>
              <p:nvPr/>
            </p:nvSpPr>
            <p:spPr bwMode="auto">
              <a:xfrm rot="10800000">
                <a:off x="2346417" y="2298215"/>
                <a:ext cx="605536" cy="862372"/>
              </a:xfrm>
              <a:custGeom>
                <a:avLst/>
                <a:gdLst>
                  <a:gd name="connsiteX0" fmla="*/ 605536 w 605536"/>
                  <a:gd name="connsiteY0" fmla="*/ 862372 h 862372"/>
                  <a:gd name="connsiteX1" fmla="*/ 484792 w 605536"/>
                  <a:gd name="connsiteY1" fmla="*/ 862372 h 862372"/>
                  <a:gd name="connsiteX2" fmla="*/ 302768 w 605536"/>
                  <a:gd name="connsiteY2" fmla="*/ 478264 h 862372"/>
                  <a:gd name="connsiteX3" fmla="*/ 120744 w 605536"/>
                  <a:gd name="connsiteY3" fmla="*/ 862372 h 862372"/>
                  <a:gd name="connsiteX4" fmla="*/ 0 w 605536"/>
                  <a:gd name="connsiteY4" fmla="*/ 862372 h 862372"/>
                  <a:gd name="connsiteX5" fmla="*/ 231998 w 605536"/>
                  <a:gd name="connsiteY5" fmla="*/ 372810 h 862372"/>
                  <a:gd name="connsiteX6" fmla="*/ 139352 w 605536"/>
                  <a:gd name="connsiteY6" fmla="*/ 27053 h 862372"/>
                  <a:gd name="connsiteX7" fmla="*/ 240314 w 605536"/>
                  <a:gd name="connsiteY7" fmla="*/ 0 h 862372"/>
                  <a:gd name="connsiteX8" fmla="*/ 301123 w 605536"/>
                  <a:gd name="connsiteY8" fmla="*/ 226942 h 862372"/>
                  <a:gd name="connsiteX9" fmla="*/ 302768 w 605536"/>
                  <a:gd name="connsiteY9" fmla="*/ 223470 h 862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05536" h="862372">
                    <a:moveTo>
                      <a:pt x="605536" y="862372"/>
                    </a:moveTo>
                    <a:lnTo>
                      <a:pt x="484792" y="862372"/>
                    </a:lnTo>
                    <a:lnTo>
                      <a:pt x="302768" y="478264"/>
                    </a:lnTo>
                    <a:lnTo>
                      <a:pt x="120744" y="862372"/>
                    </a:lnTo>
                    <a:lnTo>
                      <a:pt x="0" y="862372"/>
                    </a:lnTo>
                    <a:lnTo>
                      <a:pt x="231998" y="372810"/>
                    </a:lnTo>
                    <a:lnTo>
                      <a:pt x="139352" y="27053"/>
                    </a:lnTo>
                    <a:lnTo>
                      <a:pt x="240314" y="0"/>
                    </a:lnTo>
                    <a:lnTo>
                      <a:pt x="301123" y="226942"/>
                    </a:lnTo>
                    <a:lnTo>
                      <a:pt x="302768" y="223470"/>
                    </a:lnTo>
                    <a:close/>
                  </a:path>
                </a:pathLst>
              </a:custGeom>
              <a:solidFill>
                <a:srgbClr val="99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41A92A4D-A6A5-45DA-AC60-B569F9594C47}"/>
                  </a:ext>
                </a:extLst>
              </p:cNvPr>
              <p:cNvSpPr/>
              <p:nvPr/>
            </p:nvSpPr>
            <p:spPr bwMode="auto">
              <a:xfrm rot="274029">
                <a:off x="2421826" y="2350736"/>
                <a:ext cx="239044" cy="327462"/>
              </a:xfrm>
              <a:custGeom>
                <a:avLst/>
                <a:gdLst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188979 w 255154"/>
                  <a:gd name="connsiteY4" fmla="*/ 175170 h 360040"/>
                  <a:gd name="connsiteX5" fmla="*/ 235115 w 255154"/>
                  <a:gd name="connsiteY5" fmla="*/ 302464 h 360040"/>
                  <a:gd name="connsiteX6" fmla="*/ 255154 w 255154"/>
                  <a:gd name="connsiteY6" fmla="*/ 317905 h 360040"/>
                  <a:gd name="connsiteX7" fmla="*/ 218831 w 255154"/>
                  <a:gd name="connsiteY7" fmla="*/ 345893 h 360040"/>
                  <a:gd name="connsiteX8" fmla="*/ 157518 w 255154"/>
                  <a:gd name="connsiteY8" fmla="*/ 360040 h 360040"/>
                  <a:gd name="connsiteX9" fmla="*/ 0 w 255154"/>
                  <a:gd name="connsiteY9" fmla="*/ 180020 h 360040"/>
                  <a:gd name="connsiteX10" fmla="*/ 157518 w 255154"/>
                  <a:gd name="connsiteY10" fmla="*/ 0 h 360040"/>
                  <a:gd name="connsiteX11" fmla="*/ 189263 w 255154"/>
                  <a:gd name="connsiteY11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235115 w 255154"/>
                  <a:gd name="connsiteY4" fmla="*/ 302464 h 360040"/>
                  <a:gd name="connsiteX5" fmla="*/ 255154 w 255154"/>
                  <a:gd name="connsiteY5" fmla="*/ 317905 h 360040"/>
                  <a:gd name="connsiteX6" fmla="*/ 218831 w 255154"/>
                  <a:gd name="connsiteY6" fmla="*/ 345893 h 360040"/>
                  <a:gd name="connsiteX7" fmla="*/ 157518 w 255154"/>
                  <a:gd name="connsiteY7" fmla="*/ 360040 h 360040"/>
                  <a:gd name="connsiteX8" fmla="*/ 0 w 255154"/>
                  <a:gd name="connsiteY8" fmla="*/ 180020 h 360040"/>
                  <a:gd name="connsiteX9" fmla="*/ 157518 w 255154"/>
                  <a:gd name="connsiteY9" fmla="*/ 0 h 360040"/>
                  <a:gd name="connsiteX10" fmla="*/ 189263 w 255154"/>
                  <a:gd name="connsiteY10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302464 h 360040"/>
                  <a:gd name="connsiteX4" fmla="*/ 255154 w 255154"/>
                  <a:gd name="connsiteY4" fmla="*/ 317905 h 360040"/>
                  <a:gd name="connsiteX5" fmla="*/ 218831 w 255154"/>
                  <a:gd name="connsiteY5" fmla="*/ 345893 h 360040"/>
                  <a:gd name="connsiteX6" fmla="*/ 157518 w 255154"/>
                  <a:gd name="connsiteY6" fmla="*/ 360040 h 360040"/>
                  <a:gd name="connsiteX7" fmla="*/ 0 w 255154"/>
                  <a:gd name="connsiteY7" fmla="*/ 180020 h 360040"/>
                  <a:gd name="connsiteX8" fmla="*/ 157518 w 255154"/>
                  <a:gd name="connsiteY8" fmla="*/ 0 h 360040"/>
                  <a:gd name="connsiteX9" fmla="*/ 189263 w 255154"/>
                  <a:gd name="connsiteY9" fmla="*/ 3657 h 360040"/>
                  <a:gd name="connsiteX0" fmla="*/ 248860 w 340300"/>
                  <a:gd name="connsiteY0" fmla="*/ 37286 h 360040"/>
                  <a:gd name="connsiteX1" fmla="*/ 235115 w 340300"/>
                  <a:gd name="connsiteY1" fmla="*/ 302464 h 360040"/>
                  <a:gd name="connsiteX2" fmla="*/ 255154 w 340300"/>
                  <a:gd name="connsiteY2" fmla="*/ 317905 h 360040"/>
                  <a:gd name="connsiteX3" fmla="*/ 218831 w 340300"/>
                  <a:gd name="connsiteY3" fmla="*/ 345893 h 360040"/>
                  <a:gd name="connsiteX4" fmla="*/ 157518 w 340300"/>
                  <a:gd name="connsiteY4" fmla="*/ 360040 h 360040"/>
                  <a:gd name="connsiteX5" fmla="*/ 0 w 340300"/>
                  <a:gd name="connsiteY5" fmla="*/ 180020 h 360040"/>
                  <a:gd name="connsiteX6" fmla="*/ 157518 w 340300"/>
                  <a:gd name="connsiteY6" fmla="*/ 0 h 360040"/>
                  <a:gd name="connsiteX7" fmla="*/ 189263 w 340300"/>
                  <a:gd name="connsiteY7" fmla="*/ 3657 h 360040"/>
                  <a:gd name="connsiteX8" fmla="*/ 218831 w 340300"/>
                  <a:gd name="connsiteY8" fmla="*/ 14147 h 360040"/>
                  <a:gd name="connsiteX9" fmla="*/ 340300 w 340300"/>
                  <a:gd name="connsiteY9" fmla="*/ 128726 h 360040"/>
                  <a:gd name="connsiteX0" fmla="*/ 248860 w 476054"/>
                  <a:gd name="connsiteY0" fmla="*/ 54372 h 377126"/>
                  <a:gd name="connsiteX1" fmla="*/ 235115 w 476054"/>
                  <a:gd name="connsiteY1" fmla="*/ 319550 h 377126"/>
                  <a:gd name="connsiteX2" fmla="*/ 255154 w 476054"/>
                  <a:gd name="connsiteY2" fmla="*/ 334991 h 377126"/>
                  <a:gd name="connsiteX3" fmla="*/ 218831 w 476054"/>
                  <a:gd name="connsiteY3" fmla="*/ 362979 h 377126"/>
                  <a:gd name="connsiteX4" fmla="*/ 157518 w 476054"/>
                  <a:gd name="connsiteY4" fmla="*/ 377126 h 377126"/>
                  <a:gd name="connsiteX5" fmla="*/ 0 w 476054"/>
                  <a:gd name="connsiteY5" fmla="*/ 197106 h 377126"/>
                  <a:gd name="connsiteX6" fmla="*/ 157518 w 476054"/>
                  <a:gd name="connsiteY6" fmla="*/ 17086 h 377126"/>
                  <a:gd name="connsiteX7" fmla="*/ 189263 w 476054"/>
                  <a:gd name="connsiteY7" fmla="*/ 20743 h 377126"/>
                  <a:gd name="connsiteX8" fmla="*/ 475560 w 476054"/>
                  <a:gd name="connsiteY8" fmla="*/ 283695 h 377126"/>
                  <a:gd name="connsiteX9" fmla="*/ 340300 w 476054"/>
                  <a:gd name="connsiteY9" fmla="*/ 145812 h 377126"/>
                  <a:gd name="connsiteX0" fmla="*/ 248860 w 340300"/>
                  <a:gd name="connsiteY0" fmla="*/ 44215 h 366969"/>
                  <a:gd name="connsiteX1" fmla="*/ 235115 w 340300"/>
                  <a:gd name="connsiteY1" fmla="*/ 309393 h 366969"/>
                  <a:gd name="connsiteX2" fmla="*/ 255154 w 340300"/>
                  <a:gd name="connsiteY2" fmla="*/ 324834 h 366969"/>
                  <a:gd name="connsiteX3" fmla="*/ 218831 w 340300"/>
                  <a:gd name="connsiteY3" fmla="*/ 352822 h 366969"/>
                  <a:gd name="connsiteX4" fmla="*/ 157518 w 340300"/>
                  <a:gd name="connsiteY4" fmla="*/ 366969 h 366969"/>
                  <a:gd name="connsiteX5" fmla="*/ 0 w 340300"/>
                  <a:gd name="connsiteY5" fmla="*/ 186949 h 366969"/>
                  <a:gd name="connsiteX6" fmla="*/ 157518 w 340300"/>
                  <a:gd name="connsiteY6" fmla="*/ 6929 h 366969"/>
                  <a:gd name="connsiteX7" fmla="*/ 189263 w 340300"/>
                  <a:gd name="connsiteY7" fmla="*/ 10586 h 366969"/>
                  <a:gd name="connsiteX8" fmla="*/ 340300 w 340300"/>
                  <a:gd name="connsiteY8" fmla="*/ 135655 h 366969"/>
                  <a:gd name="connsiteX0" fmla="*/ 235115 w 340300"/>
                  <a:gd name="connsiteY0" fmla="*/ 309393 h 366969"/>
                  <a:gd name="connsiteX1" fmla="*/ 255154 w 340300"/>
                  <a:gd name="connsiteY1" fmla="*/ 324834 h 366969"/>
                  <a:gd name="connsiteX2" fmla="*/ 218831 w 340300"/>
                  <a:gd name="connsiteY2" fmla="*/ 352822 h 366969"/>
                  <a:gd name="connsiteX3" fmla="*/ 157518 w 340300"/>
                  <a:gd name="connsiteY3" fmla="*/ 366969 h 366969"/>
                  <a:gd name="connsiteX4" fmla="*/ 0 w 340300"/>
                  <a:gd name="connsiteY4" fmla="*/ 186949 h 366969"/>
                  <a:gd name="connsiteX5" fmla="*/ 157518 w 340300"/>
                  <a:gd name="connsiteY5" fmla="*/ 6929 h 366969"/>
                  <a:gd name="connsiteX6" fmla="*/ 189263 w 340300"/>
                  <a:gd name="connsiteY6" fmla="*/ 10586 h 366969"/>
                  <a:gd name="connsiteX7" fmla="*/ 340300 w 340300"/>
                  <a:gd name="connsiteY7" fmla="*/ 135655 h 366969"/>
                  <a:gd name="connsiteX0" fmla="*/ 235115 w 255154"/>
                  <a:gd name="connsiteY0" fmla="*/ 309393 h 366969"/>
                  <a:gd name="connsiteX1" fmla="*/ 255154 w 255154"/>
                  <a:gd name="connsiteY1" fmla="*/ 324834 h 366969"/>
                  <a:gd name="connsiteX2" fmla="*/ 218831 w 255154"/>
                  <a:gd name="connsiteY2" fmla="*/ 352822 h 366969"/>
                  <a:gd name="connsiteX3" fmla="*/ 157518 w 255154"/>
                  <a:gd name="connsiteY3" fmla="*/ 366969 h 366969"/>
                  <a:gd name="connsiteX4" fmla="*/ 0 w 255154"/>
                  <a:gd name="connsiteY4" fmla="*/ 186949 h 366969"/>
                  <a:gd name="connsiteX5" fmla="*/ 157518 w 255154"/>
                  <a:gd name="connsiteY5" fmla="*/ 6929 h 366969"/>
                  <a:gd name="connsiteX6" fmla="*/ 189263 w 255154"/>
                  <a:gd name="connsiteY6" fmla="*/ 10586 h 366969"/>
                  <a:gd name="connsiteX0" fmla="*/ 255154 w 255154"/>
                  <a:gd name="connsiteY0" fmla="*/ 324834 h 366969"/>
                  <a:gd name="connsiteX1" fmla="*/ 218831 w 255154"/>
                  <a:gd name="connsiteY1" fmla="*/ 352822 h 366969"/>
                  <a:gd name="connsiteX2" fmla="*/ 157518 w 255154"/>
                  <a:gd name="connsiteY2" fmla="*/ 366969 h 366969"/>
                  <a:gd name="connsiteX3" fmla="*/ 0 w 255154"/>
                  <a:gd name="connsiteY3" fmla="*/ 186949 h 366969"/>
                  <a:gd name="connsiteX4" fmla="*/ 157518 w 255154"/>
                  <a:gd name="connsiteY4" fmla="*/ 6929 h 366969"/>
                  <a:gd name="connsiteX5" fmla="*/ 189263 w 255154"/>
                  <a:gd name="connsiteY5" fmla="*/ 10586 h 366969"/>
                  <a:gd name="connsiteX0" fmla="*/ 255154 w 255154"/>
                  <a:gd name="connsiteY0" fmla="*/ 317905 h 360040"/>
                  <a:gd name="connsiteX1" fmla="*/ 218831 w 255154"/>
                  <a:gd name="connsiteY1" fmla="*/ 345893 h 360040"/>
                  <a:gd name="connsiteX2" fmla="*/ 157518 w 255154"/>
                  <a:gd name="connsiteY2" fmla="*/ 360040 h 360040"/>
                  <a:gd name="connsiteX3" fmla="*/ 0 w 255154"/>
                  <a:gd name="connsiteY3" fmla="*/ 180020 h 360040"/>
                  <a:gd name="connsiteX4" fmla="*/ 157518 w 255154"/>
                  <a:gd name="connsiteY4" fmla="*/ 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5154" h="360040">
                    <a:moveTo>
                      <a:pt x="255154" y="317905"/>
                    </a:moveTo>
                    <a:lnTo>
                      <a:pt x="218831" y="345893"/>
                    </a:lnTo>
                    <a:cubicBezTo>
                      <a:pt x="199986" y="355003"/>
                      <a:pt x="179267" y="360040"/>
                      <a:pt x="157518" y="360040"/>
                    </a:cubicBezTo>
                    <a:cubicBezTo>
                      <a:pt x="70523" y="360040"/>
                      <a:pt x="0" y="279442"/>
                      <a:pt x="0" y="180020"/>
                    </a:cubicBezTo>
                    <a:cubicBezTo>
                      <a:pt x="0" y="80598"/>
                      <a:pt x="70523" y="0"/>
                      <a:pt x="157518" y="0"/>
                    </a:cubicBezTo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F9C44FF6-3E7F-4F78-8B4C-59136F438D2B}"/>
                  </a:ext>
                </a:extLst>
              </p:cNvPr>
              <p:cNvSpPr/>
              <p:nvPr/>
            </p:nvSpPr>
            <p:spPr bwMode="auto">
              <a:xfrm>
                <a:off x="2207994" y="1818921"/>
                <a:ext cx="1058744" cy="405285"/>
              </a:xfrm>
              <a:custGeom>
                <a:avLst/>
                <a:gdLst>
                  <a:gd name="connsiteX0" fmla="*/ 529372 w 1058744"/>
                  <a:gd name="connsiteY0" fmla="*/ 0 h 360279"/>
                  <a:gd name="connsiteX1" fmla="*/ 1058744 w 1058744"/>
                  <a:gd name="connsiteY1" fmla="*/ 360040 h 360279"/>
                  <a:gd name="connsiteX2" fmla="*/ 1058709 w 1058744"/>
                  <a:gd name="connsiteY2" fmla="*/ 360279 h 360279"/>
                  <a:gd name="connsiteX3" fmla="*/ 36 w 1058744"/>
                  <a:gd name="connsiteY3" fmla="*/ 360279 h 360279"/>
                  <a:gd name="connsiteX4" fmla="*/ 0 w 1058744"/>
                  <a:gd name="connsiteY4" fmla="*/ 360040 h 360279"/>
                  <a:gd name="connsiteX5" fmla="*/ 529372 w 1058744"/>
                  <a:gd name="connsiteY5" fmla="*/ 0 h 360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58744" h="360279">
                    <a:moveTo>
                      <a:pt x="529372" y="0"/>
                    </a:moveTo>
                    <a:cubicBezTo>
                      <a:pt x="821736" y="0"/>
                      <a:pt x="1058744" y="161195"/>
                      <a:pt x="1058744" y="360040"/>
                    </a:cubicBezTo>
                    <a:lnTo>
                      <a:pt x="1058709" y="360279"/>
                    </a:lnTo>
                    <a:lnTo>
                      <a:pt x="36" y="360279"/>
                    </a:lnTo>
                    <a:lnTo>
                      <a:pt x="0" y="360040"/>
                    </a:lnTo>
                    <a:cubicBezTo>
                      <a:pt x="0" y="161195"/>
                      <a:pt x="237008" y="0"/>
                      <a:pt x="52937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1" name="四角形: 角を丸くする 430">
                <a:extLst>
                  <a:ext uri="{FF2B5EF4-FFF2-40B4-BE49-F238E27FC236}">
                    <a16:creationId xmlns:a16="http://schemas.microsoft.com/office/drawing/2014/main" id="{4303662A-D61C-42E7-A250-236EBA439C95}"/>
                  </a:ext>
                </a:extLst>
              </p:cNvPr>
              <p:cNvSpPr/>
              <p:nvPr/>
            </p:nvSpPr>
            <p:spPr bwMode="auto">
              <a:xfrm rot="496005">
                <a:off x="2395751" y="2012659"/>
                <a:ext cx="642159" cy="8294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2" name="四角形: 角を丸くする 431">
                <a:extLst>
                  <a:ext uri="{FF2B5EF4-FFF2-40B4-BE49-F238E27FC236}">
                    <a16:creationId xmlns:a16="http://schemas.microsoft.com/office/drawing/2014/main" id="{505F4137-DB3E-4D8D-9514-8E670CB406EB}"/>
                  </a:ext>
                </a:extLst>
              </p:cNvPr>
              <p:cNvSpPr/>
              <p:nvPr/>
            </p:nvSpPr>
            <p:spPr bwMode="auto">
              <a:xfrm rot="496005">
                <a:off x="2601653" y="1886669"/>
                <a:ext cx="463366" cy="9010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3" name="四角形: 角を丸くする 432">
                <a:extLst>
                  <a:ext uri="{FF2B5EF4-FFF2-40B4-BE49-F238E27FC236}">
                    <a16:creationId xmlns:a16="http://schemas.microsoft.com/office/drawing/2014/main" id="{A4573857-9C14-4274-98BA-B51A6252E32C}"/>
                  </a:ext>
                </a:extLst>
              </p:cNvPr>
              <p:cNvSpPr/>
              <p:nvPr/>
            </p:nvSpPr>
            <p:spPr bwMode="auto">
              <a:xfrm>
                <a:off x="2167514" y="2178961"/>
                <a:ext cx="1139704" cy="135015"/>
              </a:xfrm>
              <a:prstGeom prst="roundRect">
                <a:avLst>
                  <a:gd name="adj" fmla="val 27249"/>
                </a:avLst>
              </a:prstGeom>
              <a:solidFill>
                <a:srgbClr val="00B0F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4" name="月 433">
                <a:extLst>
                  <a:ext uri="{FF2B5EF4-FFF2-40B4-BE49-F238E27FC236}">
                    <a16:creationId xmlns:a16="http://schemas.microsoft.com/office/drawing/2014/main" id="{836F5FA7-44D8-4DB3-B909-EB98E6D5DD64}"/>
                  </a:ext>
                </a:extLst>
              </p:cNvPr>
              <p:cNvSpPr/>
              <p:nvPr/>
            </p:nvSpPr>
            <p:spPr bwMode="auto">
              <a:xfrm rot="12600000">
                <a:off x="2128952" y="2465609"/>
                <a:ext cx="200948" cy="483963"/>
              </a:xfrm>
              <a:prstGeom prst="moon">
                <a:avLst>
                  <a:gd name="adj" fmla="val 69407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5" name="月 434">
                <a:extLst>
                  <a:ext uri="{FF2B5EF4-FFF2-40B4-BE49-F238E27FC236}">
                    <a16:creationId xmlns:a16="http://schemas.microsoft.com/office/drawing/2014/main" id="{BD43184B-9928-4272-BA35-91A39EE68E3E}"/>
                  </a:ext>
                </a:extLst>
              </p:cNvPr>
              <p:cNvSpPr/>
              <p:nvPr/>
            </p:nvSpPr>
            <p:spPr bwMode="auto">
              <a:xfrm rot="13050360">
                <a:off x="2076336" y="2389746"/>
                <a:ext cx="200948" cy="483963"/>
              </a:xfrm>
              <a:prstGeom prst="moon">
                <a:avLst>
                  <a:gd name="adj" fmla="val 69407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6" name="月 435">
                <a:extLst>
                  <a:ext uri="{FF2B5EF4-FFF2-40B4-BE49-F238E27FC236}">
                    <a16:creationId xmlns:a16="http://schemas.microsoft.com/office/drawing/2014/main" id="{EA68C605-D078-42A8-8711-F5C279CA0F8F}"/>
                  </a:ext>
                </a:extLst>
              </p:cNvPr>
              <p:cNvSpPr/>
              <p:nvPr/>
            </p:nvSpPr>
            <p:spPr bwMode="auto">
              <a:xfrm rot="13197726">
                <a:off x="2040662" y="2337464"/>
                <a:ext cx="173696" cy="418329"/>
              </a:xfrm>
              <a:prstGeom prst="moon">
                <a:avLst>
                  <a:gd name="adj" fmla="val 69407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7" name="月 436">
                <a:extLst>
                  <a:ext uri="{FF2B5EF4-FFF2-40B4-BE49-F238E27FC236}">
                    <a16:creationId xmlns:a16="http://schemas.microsoft.com/office/drawing/2014/main" id="{422F13AB-0773-4F50-9DEA-FBA9A4DAD683}"/>
                  </a:ext>
                </a:extLst>
              </p:cNvPr>
              <p:cNvSpPr/>
              <p:nvPr/>
            </p:nvSpPr>
            <p:spPr bwMode="auto">
              <a:xfrm rot="5400000">
                <a:off x="3024359" y="2230612"/>
                <a:ext cx="80527" cy="309655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8" name="楕円 437">
                <a:extLst>
                  <a:ext uri="{FF2B5EF4-FFF2-40B4-BE49-F238E27FC236}">
                    <a16:creationId xmlns:a16="http://schemas.microsoft.com/office/drawing/2014/main" id="{0A2094A0-45A7-402B-9A6E-C732B6E76C23}"/>
                  </a:ext>
                </a:extLst>
              </p:cNvPr>
              <p:cNvSpPr/>
              <p:nvPr/>
            </p:nvSpPr>
            <p:spPr bwMode="auto">
              <a:xfrm>
                <a:off x="3086100" y="2454293"/>
                <a:ext cx="90095" cy="1582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444" name="グループ化 443">
            <a:extLst>
              <a:ext uri="{FF2B5EF4-FFF2-40B4-BE49-F238E27FC236}">
                <a16:creationId xmlns:a16="http://schemas.microsoft.com/office/drawing/2014/main" id="{44AAE306-478F-445F-9F3F-D748F7AD5FAB}"/>
              </a:ext>
            </a:extLst>
          </p:cNvPr>
          <p:cNvGrpSpPr/>
          <p:nvPr/>
        </p:nvGrpSpPr>
        <p:grpSpPr>
          <a:xfrm>
            <a:off x="6694558" y="1243199"/>
            <a:ext cx="2372580" cy="2168078"/>
            <a:chOff x="4361991" y="433303"/>
            <a:chExt cx="2590865" cy="2367551"/>
          </a:xfrm>
        </p:grpSpPr>
        <p:sp>
          <p:nvSpPr>
            <p:cNvPr id="445" name="台形 444">
              <a:extLst>
                <a:ext uri="{FF2B5EF4-FFF2-40B4-BE49-F238E27FC236}">
                  <a16:creationId xmlns:a16="http://schemas.microsoft.com/office/drawing/2014/main" id="{A9FF1C8E-C4BE-4815-BAB6-37196F317AF3}"/>
                </a:ext>
              </a:extLst>
            </p:cNvPr>
            <p:cNvSpPr/>
            <p:nvPr/>
          </p:nvSpPr>
          <p:spPr bwMode="auto">
            <a:xfrm>
              <a:off x="5569992" y="1092876"/>
              <a:ext cx="151998" cy="147218"/>
            </a:xfrm>
            <a:prstGeom prst="trapezoid">
              <a:avLst/>
            </a:prstGeom>
            <a:solidFill>
              <a:srgbClr val="FFCC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46" name="グループ化 445">
              <a:extLst>
                <a:ext uri="{FF2B5EF4-FFF2-40B4-BE49-F238E27FC236}">
                  <a16:creationId xmlns:a16="http://schemas.microsoft.com/office/drawing/2014/main" id="{A972C33B-416D-4C84-B969-2A8A7F3BC01F}"/>
                </a:ext>
              </a:extLst>
            </p:cNvPr>
            <p:cNvGrpSpPr/>
            <p:nvPr/>
          </p:nvGrpSpPr>
          <p:grpSpPr>
            <a:xfrm>
              <a:off x="4361991" y="1326522"/>
              <a:ext cx="2590865" cy="1443820"/>
              <a:chOff x="7025432" y="781460"/>
              <a:chExt cx="2590865" cy="1443820"/>
            </a:xfrm>
          </p:grpSpPr>
          <p:sp>
            <p:nvSpPr>
              <p:cNvPr id="473" name="正方形/長方形 472">
                <a:extLst>
                  <a:ext uri="{FF2B5EF4-FFF2-40B4-BE49-F238E27FC236}">
                    <a16:creationId xmlns:a16="http://schemas.microsoft.com/office/drawing/2014/main" id="{9463A107-3E28-4544-8A1B-F60C61D1F0A3}"/>
                  </a:ext>
                </a:extLst>
              </p:cNvPr>
              <p:cNvSpPr/>
              <p:nvPr/>
            </p:nvSpPr>
            <p:spPr bwMode="auto">
              <a:xfrm>
                <a:off x="8782422" y="850933"/>
                <a:ext cx="75356" cy="277199"/>
              </a:xfrm>
              <a:prstGeom prst="rect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4" name="四角形: 角を丸くする 473">
                <a:extLst>
                  <a:ext uri="{FF2B5EF4-FFF2-40B4-BE49-F238E27FC236}">
                    <a16:creationId xmlns:a16="http://schemas.microsoft.com/office/drawing/2014/main" id="{690141F1-B747-42F9-83CF-39C97DB12F80}"/>
                  </a:ext>
                </a:extLst>
              </p:cNvPr>
              <p:cNvSpPr/>
              <p:nvPr/>
            </p:nvSpPr>
            <p:spPr bwMode="auto">
              <a:xfrm>
                <a:off x="7922816" y="2044668"/>
                <a:ext cx="197559" cy="55190"/>
              </a:xfrm>
              <a:prstGeom prst="roundRect">
                <a:avLst/>
              </a:prstGeom>
              <a:solidFill>
                <a:srgbClr val="000000">
                  <a:lumMod val="50000"/>
                  <a:lumOff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5" name="四角形: 上の 2 つの角を丸める 474">
                <a:extLst>
                  <a:ext uri="{FF2B5EF4-FFF2-40B4-BE49-F238E27FC236}">
                    <a16:creationId xmlns:a16="http://schemas.microsoft.com/office/drawing/2014/main" id="{9112387F-E70E-4B78-B3F4-5A3E155AB527}"/>
                  </a:ext>
                </a:extLst>
              </p:cNvPr>
              <p:cNvSpPr/>
              <p:nvPr/>
            </p:nvSpPr>
            <p:spPr bwMode="auto">
              <a:xfrm rot="900000">
                <a:off x="8033530" y="1848601"/>
                <a:ext cx="48850" cy="244149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6" name="星: 32 pt 475">
                <a:extLst>
                  <a:ext uri="{FF2B5EF4-FFF2-40B4-BE49-F238E27FC236}">
                    <a16:creationId xmlns:a16="http://schemas.microsoft.com/office/drawing/2014/main" id="{1097F944-D64B-421E-B233-40E0A8387471}"/>
                  </a:ext>
                </a:extLst>
              </p:cNvPr>
              <p:cNvSpPr/>
              <p:nvPr/>
            </p:nvSpPr>
            <p:spPr bwMode="auto">
              <a:xfrm>
                <a:off x="7097428" y="1254245"/>
                <a:ext cx="900188" cy="900188"/>
              </a:xfrm>
              <a:prstGeom prst="star32">
                <a:avLst>
                  <a:gd name="adj" fmla="val 0"/>
                </a:avLst>
              </a:prstGeom>
              <a:solidFill>
                <a:srgbClr val="FFFFFF">
                  <a:lumMod val="75000"/>
                </a:srgbClr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7" name="星: 32 pt 476">
                <a:extLst>
                  <a:ext uri="{FF2B5EF4-FFF2-40B4-BE49-F238E27FC236}">
                    <a16:creationId xmlns:a16="http://schemas.microsoft.com/office/drawing/2014/main" id="{D355CFF4-C108-4D0B-BAB0-11211B357020}"/>
                  </a:ext>
                </a:extLst>
              </p:cNvPr>
              <p:cNvSpPr/>
              <p:nvPr/>
            </p:nvSpPr>
            <p:spPr bwMode="auto">
              <a:xfrm>
                <a:off x="8654166" y="1254245"/>
                <a:ext cx="900188" cy="900188"/>
              </a:xfrm>
              <a:prstGeom prst="star32">
                <a:avLst>
                  <a:gd name="adj" fmla="val 0"/>
                </a:avLst>
              </a:prstGeom>
              <a:solidFill>
                <a:srgbClr val="FFFFFF">
                  <a:lumMod val="75000"/>
                </a:srgbClr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8" name="フリーフォーム: 図形 477">
                <a:extLst>
                  <a:ext uri="{FF2B5EF4-FFF2-40B4-BE49-F238E27FC236}">
                    <a16:creationId xmlns:a16="http://schemas.microsoft.com/office/drawing/2014/main" id="{2ABFCEA6-B132-48DF-AB40-EC0D9F0B4D2F}"/>
                  </a:ext>
                </a:extLst>
              </p:cNvPr>
              <p:cNvSpPr/>
              <p:nvPr/>
            </p:nvSpPr>
            <p:spPr bwMode="auto">
              <a:xfrm>
                <a:off x="7385859" y="1555789"/>
                <a:ext cx="301560" cy="301558"/>
              </a:xfrm>
              <a:custGeom>
                <a:avLst/>
                <a:gdLst>
                  <a:gd name="connsiteX0" fmla="*/ 231303 w 508325"/>
                  <a:gd name="connsiteY0" fmla="*/ 0 h 508325"/>
                  <a:gd name="connsiteX1" fmla="*/ 277022 w 508325"/>
                  <a:gd name="connsiteY1" fmla="*/ 0 h 508325"/>
                  <a:gd name="connsiteX2" fmla="*/ 277022 w 508325"/>
                  <a:gd name="connsiteY2" fmla="*/ 47467 h 508325"/>
                  <a:gd name="connsiteX3" fmla="*/ 298145 w 508325"/>
                  <a:gd name="connsiteY3" fmla="*/ 49597 h 508325"/>
                  <a:gd name="connsiteX4" fmla="*/ 308986 w 508325"/>
                  <a:gd name="connsiteY4" fmla="*/ 52962 h 508325"/>
                  <a:gd name="connsiteX5" fmla="*/ 326195 w 508325"/>
                  <a:gd name="connsiteY5" fmla="*/ 9352 h 508325"/>
                  <a:gd name="connsiteX6" fmla="*/ 368723 w 508325"/>
                  <a:gd name="connsiteY6" fmla="*/ 26134 h 508325"/>
                  <a:gd name="connsiteX7" fmla="*/ 351023 w 508325"/>
                  <a:gd name="connsiteY7" fmla="*/ 70988 h 508325"/>
                  <a:gd name="connsiteX8" fmla="*/ 383269 w 508325"/>
                  <a:gd name="connsiteY8" fmla="*/ 92729 h 508325"/>
                  <a:gd name="connsiteX9" fmla="*/ 417719 w 508325"/>
                  <a:gd name="connsiteY9" fmla="*/ 58279 h 508325"/>
                  <a:gd name="connsiteX10" fmla="*/ 450047 w 508325"/>
                  <a:gd name="connsiteY10" fmla="*/ 90607 h 508325"/>
                  <a:gd name="connsiteX11" fmla="*/ 415967 w 508325"/>
                  <a:gd name="connsiteY11" fmla="*/ 124688 h 508325"/>
                  <a:gd name="connsiteX12" fmla="*/ 433867 w 508325"/>
                  <a:gd name="connsiteY12" fmla="*/ 151237 h 508325"/>
                  <a:gd name="connsiteX13" fmla="*/ 478205 w 508325"/>
                  <a:gd name="connsiteY13" fmla="*/ 131991 h 508325"/>
                  <a:gd name="connsiteX14" fmla="*/ 496410 w 508325"/>
                  <a:gd name="connsiteY14" fmla="*/ 173929 h 508325"/>
                  <a:gd name="connsiteX15" fmla="*/ 454442 w 508325"/>
                  <a:gd name="connsiteY15" fmla="*/ 192146 h 508325"/>
                  <a:gd name="connsiteX16" fmla="*/ 460630 w 508325"/>
                  <a:gd name="connsiteY16" fmla="*/ 212081 h 508325"/>
                  <a:gd name="connsiteX17" fmla="*/ 462568 w 508325"/>
                  <a:gd name="connsiteY17" fmla="*/ 231303 h 508325"/>
                  <a:gd name="connsiteX18" fmla="*/ 508325 w 508325"/>
                  <a:gd name="connsiteY18" fmla="*/ 231303 h 508325"/>
                  <a:gd name="connsiteX19" fmla="*/ 508325 w 508325"/>
                  <a:gd name="connsiteY19" fmla="*/ 277022 h 508325"/>
                  <a:gd name="connsiteX20" fmla="*/ 462568 w 508325"/>
                  <a:gd name="connsiteY20" fmla="*/ 277022 h 508325"/>
                  <a:gd name="connsiteX21" fmla="*/ 460630 w 508325"/>
                  <a:gd name="connsiteY21" fmla="*/ 296246 h 508325"/>
                  <a:gd name="connsiteX22" fmla="*/ 456532 w 508325"/>
                  <a:gd name="connsiteY22" fmla="*/ 309447 h 508325"/>
                  <a:gd name="connsiteX23" fmla="*/ 498974 w 508325"/>
                  <a:gd name="connsiteY23" fmla="*/ 326195 h 508325"/>
                  <a:gd name="connsiteX24" fmla="*/ 482191 w 508325"/>
                  <a:gd name="connsiteY24" fmla="*/ 368723 h 508325"/>
                  <a:gd name="connsiteX25" fmla="*/ 437827 w 508325"/>
                  <a:gd name="connsiteY25" fmla="*/ 351216 h 508325"/>
                  <a:gd name="connsiteX26" fmla="*/ 415967 w 508325"/>
                  <a:gd name="connsiteY26" fmla="*/ 383639 h 508325"/>
                  <a:gd name="connsiteX27" fmla="*/ 450047 w 508325"/>
                  <a:gd name="connsiteY27" fmla="*/ 417719 h 508325"/>
                  <a:gd name="connsiteX28" fmla="*/ 417719 w 508325"/>
                  <a:gd name="connsiteY28" fmla="*/ 450047 h 508325"/>
                  <a:gd name="connsiteX29" fmla="*/ 383269 w 508325"/>
                  <a:gd name="connsiteY29" fmla="*/ 415597 h 508325"/>
                  <a:gd name="connsiteX30" fmla="*/ 356881 w 508325"/>
                  <a:gd name="connsiteY30" fmla="*/ 433388 h 508325"/>
                  <a:gd name="connsiteX31" fmla="*/ 376336 w 508325"/>
                  <a:gd name="connsiteY31" fmla="*/ 478206 h 508325"/>
                  <a:gd name="connsiteX32" fmla="*/ 334398 w 508325"/>
                  <a:gd name="connsiteY32" fmla="*/ 496410 h 508325"/>
                  <a:gd name="connsiteX33" fmla="*/ 315679 w 508325"/>
                  <a:gd name="connsiteY33" fmla="*/ 453287 h 508325"/>
                  <a:gd name="connsiteX34" fmla="*/ 298145 w 508325"/>
                  <a:gd name="connsiteY34" fmla="*/ 458730 h 508325"/>
                  <a:gd name="connsiteX35" fmla="*/ 277022 w 508325"/>
                  <a:gd name="connsiteY35" fmla="*/ 460859 h 508325"/>
                  <a:gd name="connsiteX36" fmla="*/ 277022 w 508325"/>
                  <a:gd name="connsiteY36" fmla="*/ 508325 h 508325"/>
                  <a:gd name="connsiteX37" fmla="*/ 231303 w 508325"/>
                  <a:gd name="connsiteY37" fmla="*/ 508325 h 508325"/>
                  <a:gd name="connsiteX38" fmla="*/ 231303 w 508325"/>
                  <a:gd name="connsiteY38" fmla="*/ 460476 h 508325"/>
                  <a:gd name="connsiteX39" fmla="*/ 213980 w 508325"/>
                  <a:gd name="connsiteY39" fmla="*/ 458730 h 508325"/>
                  <a:gd name="connsiteX40" fmla="*/ 199754 w 508325"/>
                  <a:gd name="connsiteY40" fmla="*/ 454314 h 508325"/>
                  <a:gd name="connsiteX41" fmla="*/ 182130 w 508325"/>
                  <a:gd name="connsiteY41" fmla="*/ 498974 h 508325"/>
                  <a:gd name="connsiteX42" fmla="*/ 139603 w 508325"/>
                  <a:gd name="connsiteY42" fmla="*/ 482192 h 508325"/>
                  <a:gd name="connsiteX43" fmla="*/ 158102 w 508325"/>
                  <a:gd name="connsiteY43" fmla="*/ 435316 h 508325"/>
                  <a:gd name="connsiteX44" fmla="*/ 126587 w 508325"/>
                  <a:gd name="connsiteY44" fmla="*/ 414068 h 508325"/>
                  <a:gd name="connsiteX45" fmla="*/ 90607 w 508325"/>
                  <a:gd name="connsiteY45" fmla="*/ 450047 h 508325"/>
                  <a:gd name="connsiteX46" fmla="*/ 58278 w 508325"/>
                  <a:gd name="connsiteY46" fmla="*/ 417719 h 508325"/>
                  <a:gd name="connsiteX47" fmla="*/ 94628 w 508325"/>
                  <a:gd name="connsiteY47" fmla="*/ 381370 h 508325"/>
                  <a:gd name="connsiteX48" fmla="*/ 77397 w 508325"/>
                  <a:gd name="connsiteY48" fmla="*/ 355814 h 508325"/>
                  <a:gd name="connsiteX49" fmla="*/ 30121 w 508325"/>
                  <a:gd name="connsiteY49" fmla="*/ 376336 h 508325"/>
                  <a:gd name="connsiteX50" fmla="*/ 11915 w 508325"/>
                  <a:gd name="connsiteY50" fmla="*/ 334398 h 508325"/>
                  <a:gd name="connsiteX51" fmla="*/ 57231 w 508325"/>
                  <a:gd name="connsiteY51" fmla="*/ 314727 h 508325"/>
                  <a:gd name="connsiteX52" fmla="*/ 51494 w 508325"/>
                  <a:gd name="connsiteY52" fmla="*/ 296246 h 508325"/>
                  <a:gd name="connsiteX53" fmla="*/ 49557 w 508325"/>
                  <a:gd name="connsiteY53" fmla="*/ 277022 h 508325"/>
                  <a:gd name="connsiteX54" fmla="*/ 0 w 508325"/>
                  <a:gd name="connsiteY54" fmla="*/ 277022 h 508325"/>
                  <a:gd name="connsiteX55" fmla="*/ 0 w 508325"/>
                  <a:gd name="connsiteY55" fmla="*/ 231303 h 508325"/>
                  <a:gd name="connsiteX56" fmla="*/ 49557 w 508325"/>
                  <a:gd name="connsiteY56" fmla="*/ 231303 h 508325"/>
                  <a:gd name="connsiteX57" fmla="*/ 51494 w 508325"/>
                  <a:gd name="connsiteY57" fmla="*/ 212081 h 508325"/>
                  <a:gd name="connsiteX58" fmla="*/ 55178 w 508325"/>
                  <a:gd name="connsiteY58" fmla="*/ 200214 h 508325"/>
                  <a:gd name="connsiteX59" fmla="*/ 9352 w 508325"/>
                  <a:gd name="connsiteY59" fmla="*/ 182130 h 508325"/>
                  <a:gd name="connsiteX60" fmla="*/ 26134 w 508325"/>
                  <a:gd name="connsiteY60" fmla="*/ 139603 h 508325"/>
                  <a:gd name="connsiteX61" fmla="*/ 73499 w 508325"/>
                  <a:gd name="connsiteY61" fmla="*/ 158294 h 508325"/>
                  <a:gd name="connsiteX62" fmla="*/ 94628 w 508325"/>
                  <a:gd name="connsiteY62" fmla="*/ 126957 h 508325"/>
                  <a:gd name="connsiteX63" fmla="*/ 58278 w 508325"/>
                  <a:gd name="connsiteY63" fmla="*/ 90607 h 508325"/>
                  <a:gd name="connsiteX64" fmla="*/ 90607 w 508325"/>
                  <a:gd name="connsiteY64" fmla="*/ 58279 h 508325"/>
                  <a:gd name="connsiteX65" fmla="*/ 126587 w 508325"/>
                  <a:gd name="connsiteY65" fmla="*/ 94259 h 508325"/>
                  <a:gd name="connsiteX66" fmla="*/ 152304 w 508325"/>
                  <a:gd name="connsiteY66" fmla="*/ 76920 h 508325"/>
                  <a:gd name="connsiteX67" fmla="*/ 131989 w 508325"/>
                  <a:gd name="connsiteY67" fmla="*/ 30121 h 508325"/>
                  <a:gd name="connsiteX68" fmla="*/ 173928 w 508325"/>
                  <a:gd name="connsiteY68" fmla="*/ 11917 h 508325"/>
                  <a:gd name="connsiteX69" fmla="*/ 193098 w 508325"/>
                  <a:gd name="connsiteY69" fmla="*/ 56079 h 508325"/>
                  <a:gd name="connsiteX70" fmla="*/ 213980 w 508325"/>
                  <a:gd name="connsiteY70" fmla="*/ 49597 h 508325"/>
                  <a:gd name="connsiteX71" fmla="*/ 231303 w 508325"/>
                  <a:gd name="connsiteY71" fmla="*/ 47850 h 508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508325" h="508325">
                    <a:moveTo>
                      <a:pt x="231303" y="0"/>
                    </a:moveTo>
                    <a:lnTo>
                      <a:pt x="277022" y="0"/>
                    </a:lnTo>
                    <a:lnTo>
                      <a:pt x="277022" y="47467"/>
                    </a:lnTo>
                    <a:lnTo>
                      <a:pt x="298145" y="49597"/>
                    </a:lnTo>
                    <a:lnTo>
                      <a:pt x="308986" y="52962"/>
                    </a:lnTo>
                    <a:lnTo>
                      <a:pt x="326195" y="9352"/>
                    </a:lnTo>
                    <a:lnTo>
                      <a:pt x="368723" y="26134"/>
                    </a:lnTo>
                    <a:lnTo>
                      <a:pt x="351023" y="70988"/>
                    </a:lnTo>
                    <a:lnTo>
                      <a:pt x="383269" y="92729"/>
                    </a:lnTo>
                    <a:lnTo>
                      <a:pt x="417719" y="58279"/>
                    </a:lnTo>
                    <a:lnTo>
                      <a:pt x="450047" y="90607"/>
                    </a:lnTo>
                    <a:lnTo>
                      <a:pt x="415967" y="124688"/>
                    </a:lnTo>
                    <a:lnTo>
                      <a:pt x="433867" y="151237"/>
                    </a:lnTo>
                    <a:lnTo>
                      <a:pt x="478205" y="131991"/>
                    </a:lnTo>
                    <a:lnTo>
                      <a:pt x="496410" y="173929"/>
                    </a:lnTo>
                    <a:lnTo>
                      <a:pt x="454442" y="192146"/>
                    </a:lnTo>
                    <a:lnTo>
                      <a:pt x="460630" y="212081"/>
                    </a:lnTo>
                    <a:lnTo>
                      <a:pt x="462568" y="231303"/>
                    </a:lnTo>
                    <a:lnTo>
                      <a:pt x="508325" y="231303"/>
                    </a:lnTo>
                    <a:lnTo>
                      <a:pt x="508325" y="277022"/>
                    </a:lnTo>
                    <a:lnTo>
                      <a:pt x="462568" y="277022"/>
                    </a:lnTo>
                    <a:lnTo>
                      <a:pt x="460630" y="296246"/>
                    </a:lnTo>
                    <a:lnTo>
                      <a:pt x="456532" y="309447"/>
                    </a:lnTo>
                    <a:lnTo>
                      <a:pt x="498974" y="326195"/>
                    </a:lnTo>
                    <a:lnTo>
                      <a:pt x="482191" y="368723"/>
                    </a:lnTo>
                    <a:lnTo>
                      <a:pt x="437827" y="351216"/>
                    </a:lnTo>
                    <a:lnTo>
                      <a:pt x="415967" y="383639"/>
                    </a:lnTo>
                    <a:lnTo>
                      <a:pt x="450047" y="417719"/>
                    </a:lnTo>
                    <a:lnTo>
                      <a:pt x="417719" y="450047"/>
                    </a:lnTo>
                    <a:lnTo>
                      <a:pt x="383269" y="415597"/>
                    </a:lnTo>
                    <a:lnTo>
                      <a:pt x="356881" y="433388"/>
                    </a:lnTo>
                    <a:lnTo>
                      <a:pt x="376336" y="478206"/>
                    </a:lnTo>
                    <a:lnTo>
                      <a:pt x="334398" y="496410"/>
                    </a:lnTo>
                    <a:lnTo>
                      <a:pt x="315679" y="453287"/>
                    </a:lnTo>
                    <a:lnTo>
                      <a:pt x="298145" y="458730"/>
                    </a:lnTo>
                    <a:lnTo>
                      <a:pt x="277022" y="460859"/>
                    </a:lnTo>
                    <a:lnTo>
                      <a:pt x="277022" y="508325"/>
                    </a:lnTo>
                    <a:lnTo>
                      <a:pt x="231303" y="508325"/>
                    </a:lnTo>
                    <a:lnTo>
                      <a:pt x="231303" y="460476"/>
                    </a:lnTo>
                    <a:lnTo>
                      <a:pt x="213980" y="458730"/>
                    </a:lnTo>
                    <a:lnTo>
                      <a:pt x="199754" y="454314"/>
                    </a:lnTo>
                    <a:lnTo>
                      <a:pt x="182130" y="498974"/>
                    </a:lnTo>
                    <a:lnTo>
                      <a:pt x="139603" y="482192"/>
                    </a:lnTo>
                    <a:lnTo>
                      <a:pt x="158102" y="435316"/>
                    </a:lnTo>
                    <a:lnTo>
                      <a:pt x="126587" y="414068"/>
                    </a:lnTo>
                    <a:lnTo>
                      <a:pt x="90607" y="450047"/>
                    </a:lnTo>
                    <a:lnTo>
                      <a:pt x="58278" y="417719"/>
                    </a:lnTo>
                    <a:lnTo>
                      <a:pt x="94628" y="381370"/>
                    </a:lnTo>
                    <a:lnTo>
                      <a:pt x="77397" y="355814"/>
                    </a:lnTo>
                    <a:lnTo>
                      <a:pt x="30121" y="376336"/>
                    </a:lnTo>
                    <a:lnTo>
                      <a:pt x="11915" y="334398"/>
                    </a:lnTo>
                    <a:lnTo>
                      <a:pt x="57231" y="314727"/>
                    </a:lnTo>
                    <a:lnTo>
                      <a:pt x="51494" y="296246"/>
                    </a:lnTo>
                    <a:lnTo>
                      <a:pt x="49557" y="277022"/>
                    </a:lnTo>
                    <a:lnTo>
                      <a:pt x="0" y="277022"/>
                    </a:lnTo>
                    <a:lnTo>
                      <a:pt x="0" y="231303"/>
                    </a:lnTo>
                    <a:lnTo>
                      <a:pt x="49557" y="231303"/>
                    </a:lnTo>
                    <a:lnTo>
                      <a:pt x="51494" y="212081"/>
                    </a:lnTo>
                    <a:lnTo>
                      <a:pt x="55178" y="200214"/>
                    </a:lnTo>
                    <a:lnTo>
                      <a:pt x="9352" y="182130"/>
                    </a:lnTo>
                    <a:lnTo>
                      <a:pt x="26134" y="139603"/>
                    </a:lnTo>
                    <a:lnTo>
                      <a:pt x="73499" y="158294"/>
                    </a:lnTo>
                    <a:lnTo>
                      <a:pt x="94628" y="126957"/>
                    </a:lnTo>
                    <a:lnTo>
                      <a:pt x="58278" y="90607"/>
                    </a:lnTo>
                    <a:lnTo>
                      <a:pt x="90607" y="58279"/>
                    </a:lnTo>
                    <a:lnTo>
                      <a:pt x="126587" y="94259"/>
                    </a:lnTo>
                    <a:lnTo>
                      <a:pt x="152304" y="76920"/>
                    </a:lnTo>
                    <a:lnTo>
                      <a:pt x="131989" y="30121"/>
                    </a:lnTo>
                    <a:lnTo>
                      <a:pt x="173928" y="11917"/>
                    </a:lnTo>
                    <a:lnTo>
                      <a:pt x="193098" y="56079"/>
                    </a:lnTo>
                    <a:lnTo>
                      <a:pt x="213980" y="49597"/>
                    </a:lnTo>
                    <a:lnTo>
                      <a:pt x="231303" y="47850"/>
                    </a:ln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9" name="フリーフォーム: 図形 478">
                <a:extLst>
                  <a:ext uri="{FF2B5EF4-FFF2-40B4-BE49-F238E27FC236}">
                    <a16:creationId xmlns:a16="http://schemas.microsoft.com/office/drawing/2014/main" id="{E3C14A09-AD4D-4BBE-9E75-A326688775D0}"/>
                  </a:ext>
                </a:extLst>
              </p:cNvPr>
              <p:cNvSpPr/>
              <p:nvPr/>
            </p:nvSpPr>
            <p:spPr bwMode="auto">
              <a:xfrm>
                <a:off x="8947959" y="1555789"/>
                <a:ext cx="301560" cy="301558"/>
              </a:xfrm>
              <a:custGeom>
                <a:avLst/>
                <a:gdLst>
                  <a:gd name="connsiteX0" fmla="*/ 231303 w 508325"/>
                  <a:gd name="connsiteY0" fmla="*/ 0 h 508325"/>
                  <a:gd name="connsiteX1" fmla="*/ 277022 w 508325"/>
                  <a:gd name="connsiteY1" fmla="*/ 0 h 508325"/>
                  <a:gd name="connsiteX2" fmla="*/ 277022 w 508325"/>
                  <a:gd name="connsiteY2" fmla="*/ 47467 h 508325"/>
                  <a:gd name="connsiteX3" fmla="*/ 298145 w 508325"/>
                  <a:gd name="connsiteY3" fmla="*/ 49597 h 508325"/>
                  <a:gd name="connsiteX4" fmla="*/ 308986 w 508325"/>
                  <a:gd name="connsiteY4" fmla="*/ 52962 h 508325"/>
                  <a:gd name="connsiteX5" fmla="*/ 326195 w 508325"/>
                  <a:gd name="connsiteY5" fmla="*/ 9352 h 508325"/>
                  <a:gd name="connsiteX6" fmla="*/ 368723 w 508325"/>
                  <a:gd name="connsiteY6" fmla="*/ 26134 h 508325"/>
                  <a:gd name="connsiteX7" fmla="*/ 351023 w 508325"/>
                  <a:gd name="connsiteY7" fmla="*/ 70988 h 508325"/>
                  <a:gd name="connsiteX8" fmla="*/ 383269 w 508325"/>
                  <a:gd name="connsiteY8" fmla="*/ 92729 h 508325"/>
                  <a:gd name="connsiteX9" fmla="*/ 417719 w 508325"/>
                  <a:gd name="connsiteY9" fmla="*/ 58279 h 508325"/>
                  <a:gd name="connsiteX10" fmla="*/ 450047 w 508325"/>
                  <a:gd name="connsiteY10" fmla="*/ 90607 h 508325"/>
                  <a:gd name="connsiteX11" fmla="*/ 415967 w 508325"/>
                  <a:gd name="connsiteY11" fmla="*/ 124688 h 508325"/>
                  <a:gd name="connsiteX12" fmla="*/ 433867 w 508325"/>
                  <a:gd name="connsiteY12" fmla="*/ 151237 h 508325"/>
                  <a:gd name="connsiteX13" fmla="*/ 478205 w 508325"/>
                  <a:gd name="connsiteY13" fmla="*/ 131991 h 508325"/>
                  <a:gd name="connsiteX14" fmla="*/ 496410 w 508325"/>
                  <a:gd name="connsiteY14" fmla="*/ 173929 h 508325"/>
                  <a:gd name="connsiteX15" fmla="*/ 454442 w 508325"/>
                  <a:gd name="connsiteY15" fmla="*/ 192146 h 508325"/>
                  <a:gd name="connsiteX16" fmla="*/ 460630 w 508325"/>
                  <a:gd name="connsiteY16" fmla="*/ 212081 h 508325"/>
                  <a:gd name="connsiteX17" fmla="*/ 462568 w 508325"/>
                  <a:gd name="connsiteY17" fmla="*/ 231303 h 508325"/>
                  <a:gd name="connsiteX18" fmla="*/ 508325 w 508325"/>
                  <a:gd name="connsiteY18" fmla="*/ 231303 h 508325"/>
                  <a:gd name="connsiteX19" fmla="*/ 508325 w 508325"/>
                  <a:gd name="connsiteY19" fmla="*/ 277022 h 508325"/>
                  <a:gd name="connsiteX20" fmla="*/ 462568 w 508325"/>
                  <a:gd name="connsiteY20" fmla="*/ 277022 h 508325"/>
                  <a:gd name="connsiteX21" fmla="*/ 460630 w 508325"/>
                  <a:gd name="connsiteY21" fmla="*/ 296246 h 508325"/>
                  <a:gd name="connsiteX22" fmla="*/ 456532 w 508325"/>
                  <a:gd name="connsiteY22" fmla="*/ 309447 h 508325"/>
                  <a:gd name="connsiteX23" fmla="*/ 498974 w 508325"/>
                  <a:gd name="connsiteY23" fmla="*/ 326195 h 508325"/>
                  <a:gd name="connsiteX24" fmla="*/ 482191 w 508325"/>
                  <a:gd name="connsiteY24" fmla="*/ 368723 h 508325"/>
                  <a:gd name="connsiteX25" fmla="*/ 437827 w 508325"/>
                  <a:gd name="connsiteY25" fmla="*/ 351216 h 508325"/>
                  <a:gd name="connsiteX26" fmla="*/ 415967 w 508325"/>
                  <a:gd name="connsiteY26" fmla="*/ 383639 h 508325"/>
                  <a:gd name="connsiteX27" fmla="*/ 450047 w 508325"/>
                  <a:gd name="connsiteY27" fmla="*/ 417719 h 508325"/>
                  <a:gd name="connsiteX28" fmla="*/ 417719 w 508325"/>
                  <a:gd name="connsiteY28" fmla="*/ 450047 h 508325"/>
                  <a:gd name="connsiteX29" fmla="*/ 383269 w 508325"/>
                  <a:gd name="connsiteY29" fmla="*/ 415597 h 508325"/>
                  <a:gd name="connsiteX30" fmla="*/ 356881 w 508325"/>
                  <a:gd name="connsiteY30" fmla="*/ 433388 h 508325"/>
                  <a:gd name="connsiteX31" fmla="*/ 376336 w 508325"/>
                  <a:gd name="connsiteY31" fmla="*/ 478206 h 508325"/>
                  <a:gd name="connsiteX32" fmla="*/ 334398 w 508325"/>
                  <a:gd name="connsiteY32" fmla="*/ 496410 h 508325"/>
                  <a:gd name="connsiteX33" fmla="*/ 315679 w 508325"/>
                  <a:gd name="connsiteY33" fmla="*/ 453287 h 508325"/>
                  <a:gd name="connsiteX34" fmla="*/ 298145 w 508325"/>
                  <a:gd name="connsiteY34" fmla="*/ 458730 h 508325"/>
                  <a:gd name="connsiteX35" fmla="*/ 277022 w 508325"/>
                  <a:gd name="connsiteY35" fmla="*/ 460859 h 508325"/>
                  <a:gd name="connsiteX36" fmla="*/ 277022 w 508325"/>
                  <a:gd name="connsiteY36" fmla="*/ 508325 h 508325"/>
                  <a:gd name="connsiteX37" fmla="*/ 231303 w 508325"/>
                  <a:gd name="connsiteY37" fmla="*/ 508325 h 508325"/>
                  <a:gd name="connsiteX38" fmla="*/ 231303 w 508325"/>
                  <a:gd name="connsiteY38" fmla="*/ 460476 h 508325"/>
                  <a:gd name="connsiteX39" fmla="*/ 213980 w 508325"/>
                  <a:gd name="connsiteY39" fmla="*/ 458730 h 508325"/>
                  <a:gd name="connsiteX40" fmla="*/ 199754 w 508325"/>
                  <a:gd name="connsiteY40" fmla="*/ 454314 h 508325"/>
                  <a:gd name="connsiteX41" fmla="*/ 182130 w 508325"/>
                  <a:gd name="connsiteY41" fmla="*/ 498974 h 508325"/>
                  <a:gd name="connsiteX42" fmla="*/ 139603 w 508325"/>
                  <a:gd name="connsiteY42" fmla="*/ 482192 h 508325"/>
                  <a:gd name="connsiteX43" fmla="*/ 158102 w 508325"/>
                  <a:gd name="connsiteY43" fmla="*/ 435316 h 508325"/>
                  <a:gd name="connsiteX44" fmla="*/ 126587 w 508325"/>
                  <a:gd name="connsiteY44" fmla="*/ 414068 h 508325"/>
                  <a:gd name="connsiteX45" fmla="*/ 90607 w 508325"/>
                  <a:gd name="connsiteY45" fmla="*/ 450047 h 508325"/>
                  <a:gd name="connsiteX46" fmla="*/ 58278 w 508325"/>
                  <a:gd name="connsiteY46" fmla="*/ 417719 h 508325"/>
                  <a:gd name="connsiteX47" fmla="*/ 94628 w 508325"/>
                  <a:gd name="connsiteY47" fmla="*/ 381370 h 508325"/>
                  <a:gd name="connsiteX48" fmla="*/ 77397 w 508325"/>
                  <a:gd name="connsiteY48" fmla="*/ 355814 h 508325"/>
                  <a:gd name="connsiteX49" fmla="*/ 30121 w 508325"/>
                  <a:gd name="connsiteY49" fmla="*/ 376336 h 508325"/>
                  <a:gd name="connsiteX50" fmla="*/ 11915 w 508325"/>
                  <a:gd name="connsiteY50" fmla="*/ 334398 h 508325"/>
                  <a:gd name="connsiteX51" fmla="*/ 57231 w 508325"/>
                  <a:gd name="connsiteY51" fmla="*/ 314727 h 508325"/>
                  <a:gd name="connsiteX52" fmla="*/ 51494 w 508325"/>
                  <a:gd name="connsiteY52" fmla="*/ 296246 h 508325"/>
                  <a:gd name="connsiteX53" fmla="*/ 49557 w 508325"/>
                  <a:gd name="connsiteY53" fmla="*/ 277022 h 508325"/>
                  <a:gd name="connsiteX54" fmla="*/ 0 w 508325"/>
                  <a:gd name="connsiteY54" fmla="*/ 277022 h 508325"/>
                  <a:gd name="connsiteX55" fmla="*/ 0 w 508325"/>
                  <a:gd name="connsiteY55" fmla="*/ 231303 h 508325"/>
                  <a:gd name="connsiteX56" fmla="*/ 49557 w 508325"/>
                  <a:gd name="connsiteY56" fmla="*/ 231303 h 508325"/>
                  <a:gd name="connsiteX57" fmla="*/ 51494 w 508325"/>
                  <a:gd name="connsiteY57" fmla="*/ 212081 h 508325"/>
                  <a:gd name="connsiteX58" fmla="*/ 55178 w 508325"/>
                  <a:gd name="connsiteY58" fmla="*/ 200214 h 508325"/>
                  <a:gd name="connsiteX59" fmla="*/ 9352 w 508325"/>
                  <a:gd name="connsiteY59" fmla="*/ 182130 h 508325"/>
                  <a:gd name="connsiteX60" fmla="*/ 26134 w 508325"/>
                  <a:gd name="connsiteY60" fmla="*/ 139603 h 508325"/>
                  <a:gd name="connsiteX61" fmla="*/ 73499 w 508325"/>
                  <a:gd name="connsiteY61" fmla="*/ 158294 h 508325"/>
                  <a:gd name="connsiteX62" fmla="*/ 94628 w 508325"/>
                  <a:gd name="connsiteY62" fmla="*/ 126957 h 508325"/>
                  <a:gd name="connsiteX63" fmla="*/ 58278 w 508325"/>
                  <a:gd name="connsiteY63" fmla="*/ 90607 h 508325"/>
                  <a:gd name="connsiteX64" fmla="*/ 90607 w 508325"/>
                  <a:gd name="connsiteY64" fmla="*/ 58279 h 508325"/>
                  <a:gd name="connsiteX65" fmla="*/ 126587 w 508325"/>
                  <a:gd name="connsiteY65" fmla="*/ 94259 h 508325"/>
                  <a:gd name="connsiteX66" fmla="*/ 152304 w 508325"/>
                  <a:gd name="connsiteY66" fmla="*/ 76920 h 508325"/>
                  <a:gd name="connsiteX67" fmla="*/ 131989 w 508325"/>
                  <a:gd name="connsiteY67" fmla="*/ 30121 h 508325"/>
                  <a:gd name="connsiteX68" fmla="*/ 173928 w 508325"/>
                  <a:gd name="connsiteY68" fmla="*/ 11917 h 508325"/>
                  <a:gd name="connsiteX69" fmla="*/ 193098 w 508325"/>
                  <a:gd name="connsiteY69" fmla="*/ 56079 h 508325"/>
                  <a:gd name="connsiteX70" fmla="*/ 213980 w 508325"/>
                  <a:gd name="connsiteY70" fmla="*/ 49597 h 508325"/>
                  <a:gd name="connsiteX71" fmla="*/ 231303 w 508325"/>
                  <a:gd name="connsiteY71" fmla="*/ 47850 h 508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508325" h="508325">
                    <a:moveTo>
                      <a:pt x="231303" y="0"/>
                    </a:moveTo>
                    <a:lnTo>
                      <a:pt x="277022" y="0"/>
                    </a:lnTo>
                    <a:lnTo>
                      <a:pt x="277022" y="47467"/>
                    </a:lnTo>
                    <a:lnTo>
                      <a:pt x="298145" y="49597"/>
                    </a:lnTo>
                    <a:lnTo>
                      <a:pt x="308986" y="52962"/>
                    </a:lnTo>
                    <a:lnTo>
                      <a:pt x="326195" y="9352"/>
                    </a:lnTo>
                    <a:lnTo>
                      <a:pt x="368723" y="26134"/>
                    </a:lnTo>
                    <a:lnTo>
                      <a:pt x="351023" y="70988"/>
                    </a:lnTo>
                    <a:lnTo>
                      <a:pt x="383269" y="92729"/>
                    </a:lnTo>
                    <a:lnTo>
                      <a:pt x="417719" y="58279"/>
                    </a:lnTo>
                    <a:lnTo>
                      <a:pt x="450047" y="90607"/>
                    </a:lnTo>
                    <a:lnTo>
                      <a:pt x="415967" y="124688"/>
                    </a:lnTo>
                    <a:lnTo>
                      <a:pt x="433867" y="151237"/>
                    </a:lnTo>
                    <a:lnTo>
                      <a:pt x="478205" y="131991"/>
                    </a:lnTo>
                    <a:lnTo>
                      <a:pt x="496410" y="173929"/>
                    </a:lnTo>
                    <a:lnTo>
                      <a:pt x="454442" y="192146"/>
                    </a:lnTo>
                    <a:lnTo>
                      <a:pt x="460630" y="212081"/>
                    </a:lnTo>
                    <a:lnTo>
                      <a:pt x="462568" y="231303"/>
                    </a:lnTo>
                    <a:lnTo>
                      <a:pt x="508325" y="231303"/>
                    </a:lnTo>
                    <a:lnTo>
                      <a:pt x="508325" y="277022"/>
                    </a:lnTo>
                    <a:lnTo>
                      <a:pt x="462568" y="277022"/>
                    </a:lnTo>
                    <a:lnTo>
                      <a:pt x="460630" y="296246"/>
                    </a:lnTo>
                    <a:lnTo>
                      <a:pt x="456532" y="309447"/>
                    </a:lnTo>
                    <a:lnTo>
                      <a:pt x="498974" y="326195"/>
                    </a:lnTo>
                    <a:lnTo>
                      <a:pt x="482191" y="368723"/>
                    </a:lnTo>
                    <a:lnTo>
                      <a:pt x="437827" y="351216"/>
                    </a:lnTo>
                    <a:lnTo>
                      <a:pt x="415967" y="383639"/>
                    </a:lnTo>
                    <a:lnTo>
                      <a:pt x="450047" y="417719"/>
                    </a:lnTo>
                    <a:lnTo>
                      <a:pt x="417719" y="450047"/>
                    </a:lnTo>
                    <a:lnTo>
                      <a:pt x="383269" y="415597"/>
                    </a:lnTo>
                    <a:lnTo>
                      <a:pt x="356881" y="433388"/>
                    </a:lnTo>
                    <a:lnTo>
                      <a:pt x="376336" y="478206"/>
                    </a:lnTo>
                    <a:lnTo>
                      <a:pt x="334398" y="496410"/>
                    </a:lnTo>
                    <a:lnTo>
                      <a:pt x="315679" y="453287"/>
                    </a:lnTo>
                    <a:lnTo>
                      <a:pt x="298145" y="458730"/>
                    </a:lnTo>
                    <a:lnTo>
                      <a:pt x="277022" y="460859"/>
                    </a:lnTo>
                    <a:lnTo>
                      <a:pt x="277022" y="508325"/>
                    </a:lnTo>
                    <a:lnTo>
                      <a:pt x="231303" y="508325"/>
                    </a:lnTo>
                    <a:lnTo>
                      <a:pt x="231303" y="460476"/>
                    </a:lnTo>
                    <a:lnTo>
                      <a:pt x="213980" y="458730"/>
                    </a:lnTo>
                    <a:lnTo>
                      <a:pt x="199754" y="454314"/>
                    </a:lnTo>
                    <a:lnTo>
                      <a:pt x="182130" y="498974"/>
                    </a:lnTo>
                    <a:lnTo>
                      <a:pt x="139603" y="482192"/>
                    </a:lnTo>
                    <a:lnTo>
                      <a:pt x="158102" y="435316"/>
                    </a:lnTo>
                    <a:lnTo>
                      <a:pt x="126587" y="414068"/>
                    </a:lnTo>
                    <a:lnTo>
                      <a:pt x="90607" y="450047"/>
                    </a:lnTo>
                    <a:lnTo>
                      <a:pt x="58278" y="417719"/>
                    </a:lnTo>
                    <a:lnTo>
                      <a:pt x="94628" y="381370"/>
                    </a:lnTo>
                    <a:lnTo>
                      <a:pt x="77397" y="355814"/>
                    </a:lnTo>
                    <a:lnTo>
                      <a:pt x="30121" y="376336"/>
                    </a:lnTo>
                    <a:lnTo>
                      <a:pt x="11915" y="334398"/>
                    </a:lnTo>
                    <a:lnTo>
                      <a:pt x="57231" y="314727"/>
                    </a:lnTo>
                    <a:lnTo>
                      <a:pt x="51494" y="296246"/>
                    </a:lnTo>
                    <a:lnTo>
                      <a:pt x="49557" y="277022"/>
                    </a:lnTo>
                    <a:lnTo>
                      <a:pt x="0" y="277022"/>
                    </a:lnTo>
                    <a:lnTo>
                      <a:pt x="0" y="231303"/>
                    </a:lnTo>
                    <a:lnTo>
                      <a:pt x="49557" y="231303"/>
                    </a:lnTo>
                    <a:lnTo>
                      <a:pt x="51494" y="212081"/>
                    </a:lnTo>
                    <a:lnTo>
                      <a:pt x="55178" y="200214"/>
                    </a:lnTo>
                    <a:lnTo>
                      <a:pt x="9352" y="182130"/>
                    </a:lnTo>
                    <a:lnTo>
                      <a:pt x="26134" y="139603"/>
                    </a:lnTo>
                    <a:lnTo>
                      <a:pt x="73499" y="158294"/>
                    </a:lnTo>
                    <a:lnTo>
                      <a:pt x="94628" y="126957"/>
                    </a:lnTo>
                    <a:lnTo>
                      <a:pt x="58278" y="90607"/>
                    </a:lnTo>
                    <a:lnTo>
                      <a:pt x="90607" y="58279"/>
                    </a:lnTo>
                    <a:lnTo>
                      <a:pt x="126587" y="94259"/>
                    </a:lnTo>
                    <a:lnTo>
                      <a:pt x="152304" y="76920"/>
                    </a:lnTo>
                    <a:lnTo>
                      <a:pt x="131989" y="30121"/>
                    </a:lnTo>
                    <a:lnTo>
                      <a:pt x="173928" y="11917"/>
                    </a:lnTo>
                    <a:lnTo>
                      <a:pt x="193098" y="56079"/>
                    </a:lnTo>
                    <a:lnTo>
                      <a:pt x="213980" y="49597"/>
                    </a:lnTo>
                    <a:lnTo>
                      <a:pt x="231303" y="47850"/>
                    </a:ln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0" name="円: 塗りつぶしなし 479">
                <a:extLst>
                  <a:ext uri="{FF2B5EF4-FFF2-40B4-BE49-F238E27FC236}">
                    <a16:creationId xmlns:a16="http://schemas.microsoft.com/office/drawing/2014/main" id="{3F162A37-664F-4C51-8B28-7EA984251016}"/>
                  </a:ext>
                </a:extLst>
              </p:cNvPr>
              <p:cNvSpPr/>
              <p:nvPr/>
            </p:nvSpPr>
            <p:spPr bwMode="auto">
              <a:xfrm>
                <a:off x="7025432" y="1190165"/>
                <a:ext cx="1035115" cy="1035115"/>
              </a:xfrm>
              <a:prstGeom prst="donut">
                <a:avLst>
                  <a:gd name="adj" fmla="val 6429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1" name="楕円 480">
                <a:extLst>
                  <a:ext uri="{FF2B5EF4-FFF2-40B4-BE49-F238E27FC236}">
                    <a16:creationId xmlns:a16="http://schemas.microsoft.com/office/drawing/2014/main" id="{10567D22-571A-433B-84F7-7E2CFC1F633E}"/>
                  </a:ext>
                </a:extLst>
              </p:cNvPr>
              <p:cNvSpPr/>
              <p:nvPr/>
            </p:nvSpPr>
            <p:spPr bwMode="auto">
              <a:xfrm>
                <a:off x="7443660" y="1608913"/>
                <a:ext cx="190852" cy="190852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2" name="円: 塗りつぶしなし 481">
                <a:extLst>
                  <a:ext uri="{FF2B5EF4-FFF2-40B4-BE49-F238E27FC236}">
                    <a16:creationId xmlns:a16="http://schemas.microsoft.com/office/drawing/2014/main" id="{5FB2CAC1-2344-4741-9C39-0BCA86F940D3}"/>
                  </a:ext>
                </a:extLst>
              </p:cNvPr>
              <p:cNvSpPr/>
              <p:nvPr/>
            </p:nvSpPr>
            <p:spPr bwMode="auto">
              <a:xfrm>
                <a:off x="8581182" y="1190165"/>
                <a:ext cx="1035115" cy="1035115"/>
              </a:xfrm>
              <a:prstGeom prst="donut">
                <a:avLst>
                  <a:gd name="adj" fmla="val 5978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3" name="楕円 482">
                <a:extLst>
                  <a:ext uri="{FF2B5EF4-FFF2-40B4-BE49-F238E27FC236}">
                    <a16:creationId xmlns:a16="http://schemas.microsoft.com/office/drawing/2014/main" id="{4BB8A513-CC9C-4775-B2E3-96FA63D498CD}"/>
                  </a:ext>
                </a:extLst>
              </p:cNvPr>
              <p:cNvSpPr/>
              <p:nvPr/>
            </p:nvSpPr>
            <p:spPr bwMode="auto">
              <a:xfrm>
                <a:off x="8993722" y="1602705"/>
                <a:ext cx="210034" cy="210034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4" name="フリーフォーム: 図形 483">
                <a:extLst>
                  <a:ext uri="{FF2B5EF4-FFF2-40B4-BE49-F238E27FC236}">
                    <a16:creationId xmlns:a16="http://schemas.microsoft.com/office/drawing/2014/main" id="{86BD0944-35ED-41CB-8EE0-3B736DB1FEB1}"/>
                  </a:ext>
                </a:extLst>
              </p:cNvPr>
              <p:cNvSpPr/>
              <p:nvPr/>
            </p:nvSpPr>
            <p:spPr bwMode="auto">
              <a:xfrm rot="5400000">
                <a:off x="7819291" y="602910"/>
                <a:ext cx="1002183" cy="1635642"/>
              </a:xfrm>
              <a:custGeom>
                <a:avLst/>
                <a:gdLst>
                  <a:gd name="connsiteX0" fmla="*/ 225520 w 1002183"/>
                  <a:gd name="connsiteY0" fmla="*/ 1217230 h 1635642"/>
                  <a:gd name="connsiteX1" fmla="*/ 768631 w 1002183"/>
                  <a:gd name="connsiteY1" fmla="*/ 1546008 h 1635642"/>
                  <a:gd name="connsiteX2" fmla="*/ 926594 w 1002183"/>
                  <a:gd name="connsiteY2" fmla="*/ 1069374 h 1635642"/>
                  <a:gd name="connsiteX3" fmla="*/ 251655 w 1002183"/>
                  <a:gd name="connsiteY3" fmla="*/ 394436 h 1635642"/>
                  <a:gd name="connsiteX4" fmla="*/ 225520 w 1002183"/>
                  <a:gd name="connsiteY4" fmla="*/ 409525 h 1635642"/>
                  <a:gd name="connsiteX5" fmla="*/ 0 w 1002183"/>
                  <a:gd name="connsiteY5" fmla="*/ 1235339 h 1635642"/>
                  <a:gd name="connsiteX6" fmla="*/ 35370 w 1002183"/>
                  <a:gd name="connsiteY6" fmla="*/ 1199969 h 1635642"/>
                  <a:gd name="connsiteX7" fmla="*/ 154780 w 1002183"/>
                  <a:gd name="connsiteY7" fmla="*/ 1199969 h 1635642"/>
                  <a:gd name="connsiteX8" fmla="*/ 154780 w 1002183"/>
                  <a:gd name="connsiteY8" fmla="*/ 288681 h 1635642"/>
                  <a:gd name="connsiteX9" fmla="*/ 165140 w 1002183"/>
                  <a:gd name="connsiteY9" fmla="*/ 263670 h 1635642"/>
                  <a:gd name="connsiteX10" fmla="*/ 165403 w 1002183"/>
                  <a:gd name="connsiteY10" fmla="*/ 263561 h 1635642"/>
                  <a:gd name="connsiteX11" fmla="*/ 166984 w 1002183"/>
                  <a:gd name="connsiteY11" fmla="*/ 259744 h 1635642"/>
                  <a:gd name="connsiteX12" fmla="*/ 217005 w 1002183"/>
                  <a:gd name="connsiteY12" fmla="*/ 259744 h 1635642"/>
                  <a:gd name="connsiteX13" fmla="*/ 263294 w 1002183"/>
                  <a:gd name="connsiteY13" fmla="*/ 306033 h 1635642"/>
                  <a:gd name="connsiteX14" fmla="*/ 785141 w 1002183"/>
                  <a:gd name="connsiteY14" fmla="*/ 4744 h 1635642"/>
                  <a:gd name="connsiteX15" fmla="*/ 833457 w 1002183"/>
                  <a:gd name="connsiteY15" fmla="*/ 17690 h 1635642"/>
                  <a:gd name="connsiteX16" fmla="*/ 820511 w 1002183"/>
                  <a:gd name="connsiteY16" fmla="*/ 66007 h 1635642"/>
                  <a:gd name="connsiteX17" fmla="*/ 315079 w 1002183"/>
                  <a:gd name="connsiteY17" fmla="*/ 357818 h 1635642"/>
                  <a:gd name="connsiteX18" fmla="*/ 985000 w 1002183"/>
                  <a:gd name="connsiteY18" fmla="*/ 1027739 h 1635642"/>
                  <a:gd name="connsiteX19" fmla="*/ 988403 w 1002183"/>
                  <a:gd name="connsiteY19" fmla="*/ 1035955 h 1635642"/>
                  <a:gd name="connsiteX20" fmla="*/ 998412 w 1002183"/>
                  <a:gd name="connsiteY20" fmla="*/ 1044606 h 1635642"/>
                  <a:gd name="connsiteX21" fmla="*/ 1000379 w 1002183"/>
                  <a:gd name="connsiteY21" fmla="*/ 1071605 h 1635642"/>
                  <a:gd name="connsiteX22" fmla="*/ 822395 w 1002183"/>
                  <a:gd name="connsiteY22" fmla="*/ 1608650 h 1635642"/>
                  <a:gd name="connsiteX23" fmla="*/ 821597 w 1002183"/>
                  <a:gd name="connsiteY23" fmla="*/ 1609572 h 1635642"/>
                  <a:gd name="connsiteX24" fmla="*/ 820221 w 1002183"/>
                  <a:gd name="connsiteY24" fmla="*/ 1618584 h 1635642"/>
                  <a:gd name="connsiteX25" fmla="*/ 771646 w 1002183"/>
                  <a:gd name="connsiteY25" fmla="*/ 1630525 h 1635642"/>
                  <a:gd name="connsiteX26" fmla="*/ 177262 w 1002183"/>
                  <a:gd name="connsiteY26" fmla="*/ 1270709 h 1635642"/>
                  <a:gd name="connsiteX27" fmla="*/ 35370 w 1002183"/>
                  <a:gd name="connsiteY27" fmla="*/ 1270709 h 1635642"/>
                  <a:gd name="connsiteX28" fmla="*/ 0 w 1002183"/>
                  <a:gd name="connsiteY28" fmla="*/ 1235339 h 1635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002183" h="1635642">
                    <a:moveTo>
                      <a:pt x="225520" y="1217230"/>
                    </a:moveTo>
                    <a:lnTo>
                      <a:pt x="768631" y="1546008"/>
                    </a:lnTo>
                    <a:lnTo>
                      <a:pt x="926594" y="1069374"/>
                    </a:lnTo>
                    <a:lnTo>
                      <a:pt x="251655" y="394436"/>
                    </a:lnTo>
                    <a:lnTo>
                      <a:pt x="225520" y="409525"/>
                    </a:lnTo>
                    <a:close/>
                    <a:moveTo>
                      <a:pt x="0" y="1235339"/>
                    </a:moveTo>
                    <a:cubicBezTo>
                      <a:pt x="0" y="1215805"/>
                      <a:pt x="15836" y="1199969"/>
                      <a:pt x="35370" y="1199969"/>
                    </a:cubicBezTo>
                    <a:lnTo>
                      <a:pt x="154780" y="1199969"/>
                    </a:lnTo>
                    <a:lnTo>
                      <a:pt x="154780" y="288681"/>
                    </a:lnTo>
                    <a:cubicBezTo>
                      <a:pt x="154780" y="278913"/>
                      <a:pt x="158739" y="270071"/>
                      <a:pt x="165140" y="263670"/>
                    </a:cubicBezTo>
                    <a:lnTo>
                      <a:pt x="165403" y="263561"/>
                    </a:lnTo>
                    <a:lnTo>
                      <a:pt x="166984" y="259744"/>
                    </a:lnTo>
                    <a:cubicBezTo>
                      <a:pt x="180797" y="245931"/>
                      <a:pt x="203192" y="245931"/>
                      <a:pt x="217005" y="259744"/>
                    </a:cubicBezTo>
                    <a:lnTo>
                      <a:pt x="263294" y="306033"/>
                    </a:lnTo>
                    <a:lnTo>
                      <a:pt x="785141" y="4744"/>
                    </a:lnTo>
                    <a:cubicBezTo>
                      <a:pt x="802058" y="-5023"/>
                      <a:pt x="823690" y="773"/>
                      <a:pt x="833457" y="17690"/>
                    </a:cubicBezTo>
                    <a:cubicBezTo>
                      <a:pt x="843224" y="34607"/>
                      <a:pt x="837428" y="56240"/>
                      <a:pt x="820511" y="66007"/>
                    </a:cubicBezTo>
                    <a:lnTo>
                      <a:pt x="315079" y="357818"/>
                    </a:lnTo>
                    <a:lnTo>
                      <a:pt x="985000" y="1027739"/>
                    </a:lnTo>
                    <a:lnTo>
                      <a:pt x="988403" y="1035955"/>
                    </a:lnTo>
                    <a:lnTo>
                      <a:pt x="998412" y="1044606"/>
                    </a:lnTo>
                    <a:cubicBezTo>
                      <a:pt x="1002475" y="1052694"/>
                      <a:pt x="1003451" y="1062334"/>
                      <a:pt x="1000379" y="1071605"/>
                    </a:cubicBezTo>
                    <a:lnTo>
                      <a:pt x="822395" y="1608650"/>
                    </a:lnTo>
                    <a:lnTo>
                      <a:pt x="821597" y="1609572"/>
                    </a:lnTo>
                    <a:lnTo>
                      <a:pt x="820221" y="1618584"/>
                    </a:lnTo>
                    <a:cubicBezTo>
                      <a:pt x="810105" y="1635295"/>
                      <a:pt x="788356" y="1640641"/>
                      <a:pt x="771646" y="1630525"/>
                    </a:cubicBezTo>
                    <a:lnTo>
                      <a:pt x="177262" y="1270709"/>
                    </a:lnTo>
                    <a:lnTo>
                      <a:pt x="35370" y="1270709"/>
                    </a:lnTo>
                    <a:cubicBezTo>
                      <a:pt x="15836" y="1270709"/>
                      <a:pt x="0" y="1254873"/>
                      <a:pt x="0" y="123533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5" name="円: 塗りつぶしなし 484">
                <a:extLst>
                  <a:ext uri="{FF2B5EF4-FFF2-40B4-BE49-F238E27FC236}">
                    <a16:creationId xmlns:a16="http://schemas.microsoft.com/office/drawing/2014/main" id="{DD786A7C-3D6B-4268-AE05-966D0E8F6E75}"/>
                  </a:ext>
                </a:extLst>
              </p:cNvPr>
              <p:cNvSpPr/>
              <p:nvPr/>
            </p:nvSpPr>
            <p:spPr bwMode="auto">
              <a:xfrm>
                <a:off x="7858134" y="1638325"/>
                <a:ext cx="456104" cy="456104"/>
              </a:xfrm>
              <a:prstGeom prst="donut">
                <a:avLst>
                  <a:gd name="adj" fmla="val 5978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6" name="楕円 485">
                <a:extLst>
                  <a:ext uri="{FF2B5EF4-FFF2-40B4-BE49-F238E27FC236}">
                    <a16:creationId xmlns:a16="http://schemas.microsoft.com/office/drawing/2014/main" id="{64593AF3-1B4A-450A-BCF6-74CD75CDD080}"/>
                  </a:ext>
                </a:extLst>
              </p:cNvPr>
              <p:cNvSpPr/>
              <p:nvPr/>
            </p:nvSpPr>
            <p:spPr bwMode="auto">
              <a:xfrm>
                <a:off x="7986865" y="1780873"/>
                <a:ext cx="190852" cy="190852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7" name="四角形: 上の 2 つの角を丸める 486">
                <a:extLst>
                  <a:ext uri="{FF2B5EF4-FFF2-40B4-BE49-F238E27FC236}">
                    <a16:creationId xmlns:a16="http://schemas.microsoft.com/office/drawing/2014/main" id="{BD4AA5B0-E5F0-4478-AA13-61565437D601}"/>
                  </a:ext>
                </a:extLst>
              </p:cNvPr>
              <p:cNvSpPr/>
              <p:nvPr/>
            </p:nvSpPr>
            <p:spPr bwMode="auto">
              <a:xfrm>
                <a:off x="7768958" y="913726"/>
                <a:ext cx="367998" cy="87692"/>
              </a:xfrm>
              <a:prstGeom prst="round2SameRect">
                <a:avLst>
                  <a:gd name="adj1" fmla="val 50000"/>
                  <a:gd name="adj2" fmla="val 21751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8" name="フリーフォーム: 図形 487">
                <a:extLst>
                  <a:ext uri="{FF2B5EF4-FFF2-40B4-BE49-F238E27FC236}">
                    <a16:creationId xmlns:a16="http://schemas.microsoft.com/office/drawing/2014/main" id="{14C8F1C2-E243-4DB9-B2E2-A8D29E230127}"/>
                  </a:ext>
                </a:extLst>
              </p:cNvPr>
              <p:cNvSpPr/>
              <p:nvPr/>
            </p:nvSpPr>
            <p:spPr bwMode="auto">
              <a:xfrm rot="16200000" flipV="1">
                <a:off x="8702955" y="714346"/>
                <a:ext cx="231458" cy="365686"/>
              </a:xfrm>
              <a:custGeom>
                <a:avLst/>
                <a:gdLst>
                  <a:gd name="connsiteX0" fmla="*/ 0 w 265666"/>
                  <a:gd name="connsiteY0" fmla="*/ 419732 h 419732"/>
                  <a:gd name="connsiteX1" fmla="*/ 0 w 265666"/>
                  <a:gd name="connsiteY1" fmla="*/ 132833 h 419732"/>
                  <a:gd name="connsiteX2" fmla="*/ 132833 w 265666"/>
                  <a:gd name="connsiteY2" fmla="*/ 0 h 419732"/>
                  <a:gd name="connsiteX3" fmla="*/ 265666 w 265666"/>
                  <a:gd name="connsiteY3" fmla="*/ 132833 h 419732"/>
                  <a:gd name="connsiteX4" fmla="*/ 265666 w 265666"/>
                  <a:gd name="connsiteY4" fmla="*/ 256595 h 419732"/>
                  <a:gd name="connsiteX5" fmla="*/ 189761 w 265666"/>
                  <a:gd name="connsiteY5" fmla="*/ 256595 h 419732"/>
                  <a:gd name="connsiteX6" fmla="*/ 189761 w 265666"/>
                  <a:gd name="connsiteY6" fmla="*/ 132833 h 419732"/>
                  <a:gd name="connsiteX7" fmla="*/ 132833 w 265666"/>
                  <a:gd name="connsiteY7" fmla="*/ 75905 h 419732"/>
                  <a:gd name="connsiteX8" fmla="*/ 75905 w 265666"/>
                  <a:gd name="connsiteY8" fmla="*/ 132833 h 419732"/>
                  <a:gd name="connsiteX9" fmla="*/ 75905 w 265666"/>
                  <a:gd name="connsiteY9" fmla="*/ 419732 h 419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65666" h="419732">
                    <a:moveTo>
                      <a:pt x="0" y="419732"/>
                    </a:moveTo>
                    <a:lnTo>
                      <a:pt x="0" y="132833"/>
                    </a:lnTo>
                    <a:cubicBezTo>
                      <a:pt x="0" y="59471"/>
                      <a:pt x="59471" y="0"/>
                      <a:pt x="132833" y="0"/>
                    </a:cubicBezTo>
                    <a:cubicBezTo>
                      <a:pt x="206195" y="0"/>
                      <a:pt x="265666" y="59471"/>
                      <a:pt x="265666" y="132833"/>
                    </a:cubicBezTo>
                    <a:lnTo>
                      <a:pt x="265666" y="256595"/>
                    </a:lnTo>
                    <a:lnTo>
                      <a:pt x="189761" y="256595"/>
                    </a:lnTo>
                    <a:lnTo>
                      <a:pt x="189761" y="132833"/>
                    </a:lnTo>
                    <a:cubicBezTo>
                      <a:pt x="189761" y="101393"/>
                      <a:pt x="164273" y="75905"/>
                      <a:pt x="132833" y="75905"/>
                    </a:cubicBezTo>
                    <a:cubicBezTo>
                      <a:pt x="101393" y="75905"/>
                      <a:pt x="75905" y="101393"/>
                      <a:pt x="75905" y="132833"/>
                    </a:cubicBezTo>
                    <a:lnTo>
                      <a:pt x="75905" y="419732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9" name="四角形: 上の 2 つの角を丸める 488">
                <a:extLst>
                  <a:ext uri="{FF2B5EF4-FFF2-40B4-BE49-F238E27FC236}">
                    <a16:creationId xmlns:a16="http://schemas.microsoft.com/office/drawing/2014/main" id="{387E94B9-AD21-4020-9397-E9B1E272F29C}"/>
                  </a:ext>
                </a:extLst>
              </p:cNvPr>
              <p:cNvSpPr/>
              <p:nvPr/>
            </p:nvSpPr>
            <p:spPr bwMode="auto">
              <a:xfrm rot="900000">
                <a:off x="8085919" y="1653339"/>
                <a:ext cx="48850" cy="244149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0" name="四角形: 角を丸くする 489">
                <a:extLst>
                  <a:ext uri="{FF2B5EF4-FFF2-40B4-BE49-F238E27FC236}">
                    <a16:creationId xmlns:a16="http://schemas.microsoft.com/office/drawing/2014/main" id="{CECA10DA-5B1F-47B7-B960-E87D454556EA}"/>
                  </a:ext>
                </a:extLst>
              </p:cNvPr>
              <p:cNvSpPr/>
              <p:nvPr/>
            </p:nvSpPr>
            <p:spPr bwMode="auto">
              <a:xfrm>
                <a:off x="8041744" y="1623923"/>
                <a:ext cx="197559" cy="55190"/>
              </a:xfrm>
              <a:prstGeom prst="roundRect">
                <a:avLst/>
              </a:prstGeom>
              <a:solidFill>
                <a:srgbClr val="000000">
                  <a:lumMod val="50000"/>
                  <a:lumOff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47" name="フリーフォーム: 図形 446">
              <a:extLst>
                <a:ext uri="{FF2B5EF4-FFF2-40B4-BE49-F238E27FC236}">
                  <a16:creationId xmlns:a16="http://schemas.microsoft.com/office/drawing/2014/main" id="{7FF547DB-9D73-4220-A4E4-EEAE7C5F335E}"/>
                </a:ext>
              </a:extLst>
            </p:cNvPr>
            <p:cNvSpPr/>
            <p:nvPr/>
          </p:nvSpPr>
          <p:spPr bwMode="auto">
            <a:xfrm>
              <a:off x="5463720" y="1780091"/>
              <a:ext cx="351642" cy="882412"/>
            </a:xfrm>
            <a:custGeom>
              <a:avLst/>
              <a:gdLst>
                <a:gd name="connsiteX0" fmla="*/ 0 w 351642"/>
                <a:gd name="connsiteY0" fmla="*/ 0 h 882412"/>
                <a:gd name="connsiteX1" fmla="*/ 351642 w 351642"/>
                <a:gd name="connsiteY1" fmla="*/ 0 h 882412"/>
                <a:gd name="connsiteX2" fmla="*/ 351642 w 351642"/>
                <a:gd name="connsiteY2" fmla="*/ 161785 h 882412"/>
                <a:gd name="connsiteX3" fmla="*/ 338928 w 351642"/>
                <a:gd name="connsiteY3" fmla="*/ 224759 h 882412"/>
                <a:gd name="connsiteX4" fmla="*/ 321977 w 351642"/>
                <a:gd name="connsiteY4" fmla="*/ 249900 h 882412"/>
                <a:gd name="connsiteX5" fmla="*/ 253275 w 351642"/>
                <a:gd name="connsiteY5" fmla="*/ 882412 h 882412"/>
                <a:gd name="connsiteX6" fmla="*/ 110789 w 351642"/>
                <a:gd name="connsiteY6" fmla="*/ 882412 h 882412"/>
                <a:gd name="connsiteX7" fmla="*/ 44472 w 351642"/>
                <a:gd name="connsiteY7" fmla="*/ 271862 h 882412"/>
                <a:gd name="connsiteX8" fmla="*/ 12714 w 351642"/>
                <a:gd name="connsiteY8" fmla="*/ 224758 h 882412"/>
                <a:gd name="connsiteX9" fmla="*/ 0 w 351642"/>
                <a:gd name="connsiteY9" fmla="*/ 161784 h 882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1642" h="882412">
                  <a:moveTo>
                    <a:pt x="0" y="0"/>
                  </a:moveTo>
                  <a:lnTo>
                    <a:pt x="351642" y="0"/>
                  </a:lnTo>
                  <a:lnTo>
                    <a:pt x="351642" y="161785"/>
                  </a:lnTo>
                  <a:cubicBezTo>
                    <a:pt x="351642" y="184123"/>
                    <a:pt x="347115" y="205403"/>
                    <a:pt x="338928" y="224759"/>
                  </a:cubicBezTo>
                  <a:lnTo>
                    <a:pt x="321977" y="249900"/>
                  </a:lnTo>
                  <a:lnTo>
                    <a:pt x="253275" y="882412"/>
                  </a:lnTo>
                  <a:lnTo>
                    <a:pt x="110789" y="882412"/>
                  </a:lnTo>
                  <a:lnTo>
                    <a:pt x="44472" y="271862"/>
                  </a:lnTo>
                  <a:lnTo>
                    <a:pt x="12714" y="224758"/>
                  </a:lnTo>
                  <a:cubicBezTo>
                    <a:pt x="4527" y="205402"/>
                    <a:pt x="0" y="184122"/>
                    <a:pt x="0" y="161784"/>
                  </a:cubicBez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48" name="グループ化 447">
              <a:extLst>
                <a:ext uri="{FF2B5EF4-FFF2-40B4-BE49-F238E27FC236}">
                  <a16:creationId xmlns:a16="http://schemas.microsoft.com/office/drawing/2014/main" id="{0CA4B6F3-3C3F-4D22-A996-70AAB00CD80D}"/>
                </a:ext>
              </a:extLst>
            </p:cNvPr>
            <p:cNvGrpSpPr/>
            <p:nvPr/>
          </p:nvGrpSpPr>
          <p:grpSpPr>
            <a:xfrm>
              <a:off x="4662038" y="2024430"/>
              <a:ext cx="768207" cy="776424"/>
              <a:chOff x="3826219" y="4359939"/>
              <a:chExt cx="768207" cy="776424"/>
            </a:xfrm>
            <a:solidFill>
              <a:srgbClr val="00B050"/>
            </a:solidFill>
          </p:grpSpPr>
          <p:sp>
            <p:nvSpPr>
              <p:cNvPr id="468" name="四角形: 上の 2 つの角を丸める 467">
                <a:extLst>
                  <a:ext uri="{FF2B5EF4-FFF2-40B4-BE49-F238E27FC236}">
                    <a16:creationId xmlns:a16="http://schemas.microsoft.com/office/drawing/2014/main" id="{5B14D43A-4B03-45AF-8F14-167A9176B124}"/>
                  </a:ext>
                </a:extLst>
              </p:cNvPr>
              <p:cNvSpPr/>
              <p:nvPr/>
            </p:nvSpPr>
            <p:spPr bwMode="auto">
              <a:xfrm>
                <a:off x="3826219" y="4649442"/>
                <a:ext cx="148036" cy="414680"/>
              </a:xfrm>
              <a:prstGeom prst="round2SameRect">
                <a:avLst>
                  <a:gd name="adj1" fmla="val 33400"/>
                  <a:gd name="adj2" fmla="val 9799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9" name="四角形: 上の 2 つの角を丸める 468">
                <a:extLst>
                  <a:ext uri="{FF2B5EF4-FFF2-40B4-BE49-F238E27FC236}">
                    <a16:creationId xmlns:a16="http://schemas.microsoft.com/office/drawing/2014/main" id="{551B69E4-8C4D-4AEC-8337-9E898ABE7EC3}"/>
                  </a:ext>
                </a:extLst>
              </p:cNvPr>
              <p:cNvSpPr/>
              <p:nvPr/>
            </p:nvSpPr>
            <p:spPr bwMode="auto">
              <a:xfrm>
                <a:off x="3888825" y="4519958"/>
                <a:ext cx="691118" cy="607554"/>
              </a:xfrm>
              <a:prstGeom prst="round2SameRect">
                <a:avLst>
                  <a:gd name="adj1" fmla="val 0"/>
                  <a:gd name="adj2" fmla="val 9407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0" name="四角形: 上の 2 つの角を丸める 469">
                <a:extLst>
                  <a:ext uri="{FF2B5EF4-FFF2-40B4-BE49-F238E27FC236}">
                    <a16:creationId xmlns:a16="http://schemas.microsoft.com/office/drawing/2014/main" id="{3896471B-4C39-40CD-B3BC-292A582AFE78}"/>
                  </a:ext>
                </a:extLst>
              </p:cNvPr>
              <p:cNvSpPr/>
              <p:nvPr/>
            </p:nvSpPr>
            <p:spPr bwMode="auto">
              <a:xfrm>
                <a:off x="3983431" y="4528809"/>
                <a:ext cx="69466" cy="607554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1" name="四角形: 上の 2 つの角を丸める 470">
                <a:extLst>
                  <a:ext uri="{FF2B5EF4-FFF2-40B4-BE49-F238E27FC236}">
                    <a16:creationId xmlns:a16="http://schemas.microsoft.com/office/drawing/2014/main" id="{919E8D76-5214-43E8-8A23-B08FDF66C429}"/>
                  </a:ext>
                </a:extLst>
              </p:cNvPr>
              <p:cNvSpPr/>
              <p:nvPr/>
            </p:nvSpPr>
            <p:spPr bwMode="auto">
              <a:xfrm>
                <a:off x="4425102" y="4528807"/>
                <a:ext cx="69466" cy="607554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2" name="四角形: 上の 2 つの角を丸める 471">
                <a:extLst>
                  <a:ext uri="{FF2B5EF4-FFF2-40B4-BE49-F238E27FC236}">
                    <a16:creationId xmlns:a16="http://schemas.microsoft.com/office/drawing/2014/main" id="{A38D87DE-66FD-48F8-904D-B3E20F5EAA51}"/>
                  </a:ext>
                </a:extLst>
              </p:cNvPr>
              <p:cNvSpPr/>
              <p:nvPr/>
            </p:nvSpPr>
            <p:spPr bwMode="auto">
              <a:xfrm>
                <a:off x="3874346" y="4359939"/>
                <a:ext cx="720080" cy="185513"/>
              </a:xfrm>
              <a:prstGeom prst="round2SameRect">
                <a:avLst>
                  <a:gd name="adj1" fmla="val 28345"/>
                  <a:gd name="adj2" fmla="val 0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49" name="フリーフォーム: 図形 448">
              <a:extLst>
                <a:ext uri="{FF2B5EF4-FFF2-40B4-BE49-F238E27FC236}">
                  <a16:creationId xmlns:a16="http://schemas.microsoft.com/office/drawing/2014/main" id="{CFDF5FCC-4A5D-4A06-B218-60442741FD16}"/>
                </a:ext>
              </a:extLst>
            </p:cNvPr>
            <p:cNvSpPr/>
            <p:nvPr/>
          </p:nvSpPr>
          <p:spPr bwMode="auto">
            <a:xfrm>
              <a:off x="5556022" y="2658389"/>
              <a:ext cx="300155" cy="140478"/>
            </a:xfrm>
            <a:custGeom>
              <a:avLst/>
              <a:gdLst>
                <a:gd name="connsiteX0" fmla="*/ 0 w 372928"/>
                <a:gd name="connsiteY0" fmla="*/ 0 h 191598"/>
                <a:gd name="connsiteX1" fmla="*/ 172287 w 372928"/>
                <a:gd name="connsiteY1" fmla="*/ 0 h 191598"/>
                <a:gd name="connsiteX2" fmla="*/ 206902 w 372928"/>
                <a:gd name="connsiteY2" fmla="*/ 0 h 191598"/>
                <a:gd name="connsiteX3" fmla="*/ 277129 w 372928"/>
                <a:gd name="connsiteY3" fmla="*/ 0 h 191598"/>
                <a:gd name="connsiteX4" fmla="*/ 372928 w 372928"/>
                <a:gd name="connsiteY4" fmla="*/ 95799 h 191598"/>
                <a:gd name="connsiteX5" fmla="*/ 372928 w 372928"/>
                <a:gd name="connsiteY5" fmla="*/ 147147 h 191598"/>
                <a:gd name="connsiteX6" fmla="*/ 328477 w 372928"/>
                <a:gd name="connsiteY6" fmla="*/ 191598 h 191598"/>
                <a:gd name="connsiteX7" fmla="*/ 175152 w 372928"/>
                <a:gd name="connsiteY7" fmla="*/ 191598 h 191598"/>
                <a:gd name="connsiteX8" fmla="*/ 120939 w 372928"/>
                <a:gd name="connsiteY8" fmla="*/ 191598 h 191598"/>
                <a:gd name="connsiteX9" fmla="*/ 31750 w 372928"/>
                <a:gd name="connsiteY9" fmla="*/ 191598 h 191598"/>
                <a:gd name="connsiteX10" fmla="*/ 0 w 372928"/>
                <a:gd name="connsiteY10" fmla="*/ 159848 h 191598"/>
                <a:gd name="connsiteX0" fmla="*/ 0 w 372928"/>
                <a:gd name="connsiteY0" fmla="*/ 0 h 191598"/>
                <a:gd name="connsiteX1" fmla="*/ 206902 w 372928"/>
                <a:gd name="connsiteY1" fmla="*/ 0 h 191598"/>
                <a:gd name="connsiteX2" fmla="*/ 277129 w 372928"/>
                <a:gd name="connsiteY2" fmla="*/ 0 h 191598"/>
                <a:gd name="connsiteX3" fmla="*/ 372928 w 372928"/>
                <a:gd name="connsiteY3" fmla="*/ 95799 h 191598"/>
                <a:gd name="connsiteX4" fmla="*/ 372928 w 372928"/>
                <a:gd name="connsiteY4" fmla="*/ 147147 h 191598"/>
                <a:gd name="connsiteX5" fmla="*/ 328477 w 372928"/>
                <a:gd name="connsiteY5" fmla="*/ 191598 h 191598"/>
                <a:gd name="connsiteX6" fmla="*/ 175152 w 372928"/>
                <a:gd name="connsiteY6" fmla="*/ 191598 h 191598"/>
                <a:gd name="connsiteX7" fmla="*/ 120939 w 372928"/>
                <a:gd name="connsiteY7" fmla="*/ 191598 h 191598"/>
                <a:gd name="connsiteX8" fmla="*/ 31750 w 372928"/>
                <a:gd name="connsiteY8" fmla="*/ 191598 h 191598"/>
                <a:gd name="connsiteX9" fmla="*/ 0 w 372928"/>
                <a:gd name="connsiteY9" fmla="*/ 159848 h 191598"/>
                <a:gd name="connsiteX10" fmla="*/ 0 w 372928"/>
                <a:gd name="connsiteY10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75152 w 372928"/>
                <a:gd name="connsiteY5" fmla="*/ 191598 h 191598"/>
                <a:gd name="connsiteX6" fmla="*/ 120939 w 372928"/>
                <a:gd name="connsiteY6" fmla="*/ 191598 h 191598"/>
                <a:gd name="connsiteX7" fmla="*/ 31750 w 372928"/>
                <a:gd name="connsiteY7" fmla="*/ 191598 h 191598"/>
                <a:gd name="connsiteX8" fmla="*/ 0 w 372928"/>
                <a:gd name="connsiteY8" fmla="*/ 159848 h 191598"/>
                <a:gd name="connsiteX9" fmla="*/ 0 w 372928"/>
                <a:gd name="connsiteY9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20939 w 372928"/>
                <a:gd name="connsiteY5" fmla="*/ 191598 h 191598"/>
                <a:gd name="connsiteX6" fmla="*/ 31750 w 372928"/>
                <a:gd name="connsiteY6" fmla="*/ 191598 h 191598"/>
                <a:gd name="connsiteX7" fmla="*/ 0 w 372928"/>
                <a:gd name="connsiteY7" fmla="*/ 159848 h 191598"/>
                <a:gd name="connsiteX8" fmla="*/ 0 w 372928"/>
                <a:gd name="connsiteY8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31750 w 372928"/>
                <a:gd name="connsiteY5" fmla="*/ 191598 h 191598"/>
                <a:gd name="connsiteX6" fmla="*/ 0 w 372928"/>
                <a:gd name="connsiteY6" fmla="*/ 159848 h 191598"/>
                <a:gd name="connsiteX7" fmla="*/ 0 w 372928"/>
                <a:gd name="connsiteY7" fmla="*/ 0 h 19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2928" h="191598">
                  <a:moveTo>
                    <a:pt x="0" y="0"/>
                  </a:moveTo>
                  <a:lnTo>
                    <a:pt x="277129" y="0"/>
                  </a:lnTo>
                  <a:cubicBezTo>
                    <a:pt x="330037" y="0"/>
                    <a:pt x="372928" y="42891"/>
                    <a:pt x="372928" y="95799"/>
                  </a:cubicBezTo>
                  <a:lnTo>
                    <a:pt x="372928" y="147147"/>
                  </a:lnTo>
                  <a:cubicBezTo>
                    <a:pt x="372928" y="171697"/>
                    <a:pt x="353027" y="191598"/>
                    <a:pt x="328477" y="191598"/>
                  </a:cubicBezTo>
                  <a:lnTo>
                    <a:pt x="31750" y="191598"/>
                  </a:lnTo>
                  <a:cubicBezTo>
                    <a:pt x="14215" y="191598"/>
                    <a:pt x="0" y="177383"/>
                    <a:pt x="0" y="15984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0" name="四角形: 上の 2 つの角を丸める 449">
              <a:extLst>
                <a:ext uri="{FF2B5EF4-FFF2-40B4-BE49-F238E27FC236}">
                  <a16:creationId xmlns:a16="http://schemas.microsoft.com/office/drawing/2014/main" id="{D67753CA-B50A-4313-A96F-DBB1C4D1E314}"/>
                </a:ext>
              </a:extLst>
            </p:cNvPr>
            <p:cNvSpPr/>
            <p:nvPr/>
          </p:nvSpPr>
          <p:spPr bwMode="auto">
            <a:xfrm>
              <a:off x="5457370" y="1192374"/>
              <a:ext cx="362448" cy="651104"/>
            </a:xfrm>
            <a:prstGeom prst="round2SameRect">
              <a:avLst>
                <a:gd name="adj1" fmla="val 35283"/>
                <a:gd name="adj2" fmla="val 0"/>
              </a:avLst>
            </a:pr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1" name="フリーフォーム: 図形 450">
              <a:extLst>
                <a:ext uri="{FF2B5EF4-FFF2-40B4-BE49-F238E27FC236}">
                  <a16:creationId xmlns:a16="http://schemas.microsoft.com/office/drawing/2014/main" id="{9469B490-849D-4F46-A823-DC03A18A8FFA}"/>
                </a:ext>
              </a:extLst>
            </p:cNvPr>
            <p:cNvSpPr/>
            <p:nvPr/>
          </p:nvSpPr>
          <p:spPr bwMode="auto">
            <a:xfrm rot="19800000">
              <a:off x="5591630" y="2022686"/>
              <a:ext cx="137267" cy="170578"/>
            </a:xfrm>
            <a:custGeom>
              <a:avLst/>
              <a:gdLst>
                <a:gd name="connsiteX0" fmla="*/ 137267 w 137267"/>
                <a:gd name="connsiteY0" fmla="*/ 56593 h 170578"/>
                <a:gd name="connsiteX1" fmla="*/ 137267 w 137267"/>
                <a:gd name="connsiteY1" fmla="*/ 108984 h 170578"/>
                <a:gd name="connsiteX2" fmla="*/ 137266 w 137267"/>
                <a:gd name="connsiteY2" fmla="*/ 108985 h 170578"/>
                <a:gd name="connsiteX3" fmla="*/ 137266 w 137267"/>
                <a:gd name="connsiteY3" fmla="*/ 157138 h 170578"/>
                <a:gd name="connsiteX4" fmla="*/ 123826 w 137267"/>
                <a:gd name="connsiteY4" fmla="*/ 170578 h 170578"/>
                <a:gd name="connsiteX5" fmla="*/ 95581 w 137267"/>
                <a:gd name="connsiteY5" fmla="*/ 170578 h 170578"/>
                <a:gd name="connsiteX6" fmla="*/ 86077 w 137267"/>
                <a:gd name="connsiteY6" fmla="*/ 166642 h 170578"/>
                <a:gd name="connsiteX7" fmla="*/ 83763 w 137267"/>
                <a:gd name="connsiteY7" fmla="*/ 161054 h 170578"/>
                <a:gd name="connsiteX8" fmla="*/ 64625 w 137267"/>
                <a:gd name="connsiteY8" fmla="*/ 161054 h 170578"/>
                <a:gd name="connsiteX9" fmla="*/ 51185 w 137267"/>
                <a:gd name="connsiteY9" fmla="*/ 147614 h 170578"/>
                <a:gd name="connsiteX10" fmla="*/ 51185 w 137267"/>
                <a:gd name="connsiteY10" fmla="*/ 142451 h 170578"/>
                <a:gd name="connsiteX11" fmla="*/ 33467 w 137267"/>
                <a:gd name="connsiteY11" fmla="*/ 142451 h 170578"/>
                <a:gd name="connsiteX12" fmla="*/ 0 w 137267"/>
                <a:gd name="connsiteY12" fmla="*/ 108984 h 170578"/>
                <a:gd name="connsiteX13" fmla="*/ 0 w 137267"/>
                <a:gd name="connsiteY13" fmla="*/ 56593 h 170578"/>
                <a:gd name="connsiteX14" fmla="*/ 56593 w 137267"/>
                <a:gd name="connsiteY14" fmla="*/ 0 h 170578"/>
                <a:gd name="connsiteX15" fmla="*/ 80675 w 137267"/>
                <a:gd name="connsiteY15" fmla="*/ 0 h 170578"/>
                <a:gd name="connsiteX16" fmla="*/ 137267 w 137267"/>
                <a:gd name="connsiteY16" fmla="*/ 56593 h 170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7267" h="170578">
                  <a:moveTo>
                    <a:pt x="137267" y="56593"/>
                  </a:moveTo>
                  <a:lnTo>
                    <a:pt x="137267" y="108984"/>
                  </a:lnTo>
                  <a:lnTo>
                    <a:pt x="137266" y="108985"/>
                  </a:lnTo>
                  <a:lnTo>
                    <a:pt x="137266" y="157138"/>
                  </a:lnTo>
                  <a:cubicBezTo>
                    <a:pt x="137266" y="164561"/>
                    <a:pt x="131249" y="170578"/>
                    <a:pt x="123826" y="170578"/>
                  </a:cubicBezTo>
                  <a:lnTo>
                    <a:pt x="95581" y="170578"/>
                  </a:lnTo>
                  <a:cubicBezTo>
                    <a:pt x="91870" y="170578"/>
                    <a:pt x="88510" y="169074"/>
                    <a:pt x="86077" y="166642"/>
                  </a:cubicBezTo>
                  <a:lnTo>
                    <a:pt x="83763" y="161054"/>
                  </a:lnTo>
                  <a:lnTo>
                    <a:pt x="64625" y="161054"/>
                  </a:lnTo>
                  <a:cubicBezTo>
                    <a:pt x="57202" y="161054"/>
                    <a:pt x="51185" y="155037"/>
                    <a:pt x="51185" y="147614"/>
                  </a:cubicBezTo>
                  <a:lnTo>
                    <a:pt x="51185" y="142451"/>
                  </a:lnTo>
                  <a:lnTo>
                    <a:pt x="33467" y="142451"/>
                  </a:lnTo>
                  <a:cubicBezTo>
                    <a:pt x="14984" y="142451"/>
                    <a:pt x="0" y="127467"/>
                    <a:pt x="0" y="108984"/>
                  </a:cubicBezTo>
                  <a:lnTo>
                    <a:pt x="0" y="56593"/>
                  </a:lnTo>
                  <a:cubicBezTo>
                    <a:pt x="0" y="25337"/>
                    <a:pt x="25337" y="0"/>
                    <a:pt x="56593" y="0"/>
                  </a:cubicBezTo>
                  <a:lnTo>
                    <a:pt x="80675" y="0"/>
                  </a:lnTo>
                  <a:cubicBezTo>
                    <a:pt x="111930" y="0"/>
                    <a:pt x="137267" y="25337"/>
                    <a:pt x="137267" y="56593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2" name="四角形: 上の 2 つの角を丸める 451">
              <a:extLst>
                <a:ext uri="{FF2B5EF4-FFF2-40B4-BE49-F238E27FC236}">
                  <a16:creationId xmlns:a16="http://schemas.microsoft.com/office/drawing/2014/main" id="{903B00AC-D596-4C02-A7FE-1CAAB915BDE0}"/>
                </a:ext>
              </a:extLst>
            </p:cNvPr>
            <p:cNvSpPr/>
            <p:nvPr/>
          </p:nvSpPr>
          <p:spPr bwMode="auto">
            <a:xfrm>
              <a:off x="5550049" y="1265306"/>
              <a:ext cx="190027" cy="787140"/>
            </a:xfrm>
            <a:prstGeom prst="round2SameRect">
              <a:avLst>
                <a:gd name="adj1" fmla="val 50000"/>
                <a:gd name="adj2" fmla="val 13103"/>
              </a:avLst>
            </a:prstGeom>
            <a:solidFill>
              <a:srgbClr val="00B0F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3" name="フリーフォーム: 図形 452">
              <a:extLst>
                <a:ext uri="{FF2B5EF4-FFF2-40B4-BE49-F238E27FC236}">
                  <a16:creationId xmlns:a16="http://schemas.microsoft.com/office/drawing/2014/main" id="{8399EA27-A73A-4E3F-8843-F2229651FFE1}"/>
                </a:ext>
              </a:extLst>
            </p:cNvPr>
            <p:cNvSpPr/>
            <p:nvPr/>
          </p:nvSpPr>
          <p:spPr bwMode="auto">
            <a:xfrm>
              <a:off x="4926409" y="2347465"/>
              <a:ext cx="298636" cy="298636"/>
            </a:xfrm>
            <a:custGeom>
              <a:avLst/>
              <a:gdLst>
                <a:gd name="connsiteX0" fmla="*/ 162412 w 945106"/>
                <a:gd name="connsiteY0" fmla="*/ 189939 h 945106"/>
                <a:gd name="connsiteX1" fmla="*/ 123447 w 945106"/>
                <a:gd name="connsiteY1" fmla="*/ 237165 h 945106"/>
                <a:gd name="connsiteX2" fmla="*/ 51546 w 945106"/>
                <a:gd name="connsiteY2" fmla="*/ 472553 h 945106"/>
                <a:gd name="connsiteX3" fmla="*/ 174856 w 945106"/>
                <a:gd name="connsiteY3" fmla="*/ 770249 h 945106"/>
                <a:gd name="connsiteX4" fmla="*/ 205697 w 945106"/>
                <a:gd name="connsiteY4" fmla="*/ 795695 h 945106"/>
                <a:gd name="connsiteX5" fmla="*/ 227214 w 945106"/>
                <a:gd name="connsiteY5" fmla="*/ 413214 h 945106"/>
                <a:gd name="connsiteX6" fmla="*/ 181829 w 945106"/>
                <a:gd name="connsiteY6" fmla="*/ 394415 h 945106"/>
                <a:gd name="connsiteX7" fmla="*/ 162412 w 945106"/>
                <a:gd name="connsiteY7" fmla="*/ 347537 h 945106"/>
                <a:gd name="connsiteX8" fmla="*/ 413486 w 945106"/>
                <a:gd name="connsiteY8" fmla="*/ 123286 h 945106"/>
                <a:gd name="connsiteX9" fmla="*/ 462019 w 945106"/>
                <a:gd name="connsiteY9" fmla="*/ 123286 h 945106"/>
                <a:gd name="connsiteX10" fmla="*/ 510553 w 945106"/>
                <a:gd name="connsiteY10" fmla="*/ 171820 h 945106"/>
                <a:gd name="connsiteX11" fmla="*/ 510553 w 945106"/>
                <a:gd name="connsiteY11" fmla="*/ 434793 h 945106"/>
                <a:gd name="connsiteX12" fmla="*/ 496338 w 945106"/>
                <a:gd name="connsiteY12" fmla="*/ 469112 h 945106"/>
                <a:gd name="connsiteX13" fmla="*/ 474278 w 945106"/>
                <a:gd name="connsiteY13" fmla="*/ 478250 h 945106"/>
                <a:gd name="connsiteX14" fmla="*/ 494461 w 945106"/>
                <a:gd name="connsiteY14" fmla="*/ 837018 h 945106"/>
                <a:gd name="connsiteX15" fmla="*/ 393872 w 945106"/>
                <a:gd name="connsiteY15" fmla="*/ 837018 h 945106"/>
                <a:gd name="connsiteX16" fmla="*/ 413770 w 945106"/>
                <a:gd name="connsiteY16" fmla="*/ 483326 h 945106"/>
                <a:gd name="connsiteX17" fmla="*/ 413486 w 945106"/>
                <a:gd name="connsiteY17" fmla="*/ 483326 h 945106"/>
                <a:gd name="connsiteX18" fmla="*/ 472552 w 945106"/>
                <a:gd name="connsiteY18" fmla="*/ 51547 h 945106"/>
                <a:gd name="connsiteX19" fmla="*/ 237164 w 945106"/>
                <a:gd name="connsiteY19" fmla="*/ 123449 h 945106"/>
                <a:gd name="connsiteX20" fmla="*/ 191984 w 945106"/>
                <a:gd name="connsiteY20" fmla="*/ 160725 h 945106"/>
                <a:gd name="connsiteX21" fmla="*/ 191983 w 945106"/>
                <a:gd name="connsiteY21" fmla="*/ 293229 h 945106"/>
                <a:gd name="connsiteX22" fmla="*/ 214843 w 945106"/>
                <a:gd name="connsiteY22" fmla="*/ 316089 h 945106"/>
                <a:gd name="connsiteX23" fmla="*/ 237703 w 945106"/>
                <a:gd name="connsiteY23" fmla="*/ 293229 h 945106"/>
                <a:gd name="connsiteX24" fmla="*/ 237703 w 945106"/>
                <a:gd name="connsiteY24" fmla="*/ 138180 h 945106"/>
                <a:gd name="connsiteX25" fmla="*/ 270565 w 945106"/>
                <a:gd name="connsiteY25" fmla="*/ 138180 h 945106"/>
                <a:gd name="connsiteX26" fmla="*/ 270564 w 945106"/>
                <a:gd name="connsiteY26" fmla="*/ 293229 h 945106"/>
                <a:gd name="connsiteX27" fmla="*/ 293424 w 945106"/>
                <a:gd name="connsiteY27" fmla="*/ 316089 h 945106"/>
                <a:gd name="connsiteX28" fmla="*/ 316284 w 945106"/>
                <a:gd name="connsiteY28" fmla="*/ 293229 h 945106"/>
                <a:gd name="connsiteX29" fmla="*/ 316284 w 945106"/>
                <a:gd name="connsiteY29" fmla="*/ 138180 h 945106"/>
                <a:gd name="connsiteX30" fmla="*/ 345856 w 945106"/>
                <a:gd name="connsiteY30" fmla="*/ 138180 h 945106"/>
                <a:gd name="connsiteX31" fmla="*/ 345856 w 945106"/>
                <a:gd name="connsiteY31" fmla="*/ 347537 h 945106"/>
                <a:gd name="connsiteX32" fmla="*/ 326439 w 945106"/>
                <a:gd name="connsiteY32" fmla="*/ 394415 h 945106"/>
                <a:gd name="connsiteX33" fmla="*/ 280140 w 945106"/>
                <a:gd name="connsiteY33" fmla="*/ 413592 h 945106"/>
                <a:gd name="connsiteX34" fmla="*/ 303961 w 945106"/>
                <a:gd name="connsiteY34" fmla="*/ 837017 h 945106"/>
                <a:gd name="connsiteX35" fmla="*/ 265461 w 945106"/>
                <a:gd name="connsiteY35" fmla="*/ 837017 h 945106"/>
                <a:gd name="connsiteX36" fmla="*/ 308678 w 945106"/>
                <a:gd name="connsiteY36" fmla="*/ 860474 h 945106"/>
                <a:gd name="connsiteX37" fmla="*/ 472552 w 945106"/>
                <a:gd name="connsiteY37" fmla="*/ 893559 h 945106"/>
                <a:gd name="connsiteX38" fmla="*/ 636427 w 945106"/>
                <a:gd name="connsiteY38" fmla="*/ 860474 h 945106"/>
                <a:gd name="connsiteX39" fmla="*/ 679645 w 945106"/>
                <a:gd name="connsiteY39" fmla="*/ 837016 h 945106"/>
                <a:gd name="connsiteX40" fmla="*/ 608185 w 945106"/>
                <a:gd name="connsiteY40" fmla="*/ 837016 h 945106"/>
                <a:gd name="connsiteX41" fmla="*/ 631732 w 945106"/>
                <a:gd name="connsiteY41" fmla="*/ 418471 h 945106"/>
                <a:gd name="connsiteX42" fmla="*/ 621830 w 945106"/>
                <a:gd name="connsiteY42" fmla="*/ 415212 h 945106"/>
                <a:gd name="connsiteX43" fmla="*/ 565810 w 945106"/>
                <a:gd name="connsiteY43" fmla="*/ 277465 h 945106"/>
                <a:gd name="connsiteX44" fmla="*/ 657532 w 945106"/>
                <a:gd name="connsiteY44" fmla="*/ 127970 h 945106"/>
                <a:gd name="connsiteX45" fmla="*/ 749254 w 945106"/>
                <a:gd name="connsiteY45" fmla="*/ 277465 h 945106"/>
                <a:gd name="connsiteX46" fmla="*/ 693235 w 945106"/>
                <a:gd name="connsiteY46" fmla="*/ 415212 h 945106"/>
                <a:gd name="connsiteX47" fmla="*/ 685193 w 945106"/>
                <a:gd name="connsiteY47" fmla="*/ 417858 h 945106"/>
                <a:gd name="connsiteX48" fmla="*/ 707911 w 945106"/>
                <a:gd name="connsiteY48" fmla="*/ 821674 h 945106"/>
                <a:gd name="connsiteX49" fmla="*/ 707940 w 945106"/>
                <a:gd name="connsiteY49" fmla="*/ 821658 h 945106"/>
                <a:gd name="connsiteX50" fmla="*/ 893558 w 945106"/>
                <a:gd name="connsiteY50" fmla="*/ 472553 h 945106"/>
                <a:gd name="connsiteX51" fmla="*/ 472552 w 945106"/>
                <a:gd name="connsiteY51" fmla="*/ 51547 h 945106"/>
                <a:gd name="connsiteX52" fmla="*/ 472553 w 945106"/>
                <a:gd name="connsiteY52" fmla="*/ 0 h 945106"/>
                <a:gd name="connsiteX53" fmla="*/ 945106 w 945106"/>
                <a:gd name="connsiteY53" fmla="*/ 472553 h 945106"/>
                <a:gd name="connsiteX54" fmla="*/ 472553 w 945106"/>
                <a:gd name="connsiteY54" fmla="*/ 945106 h 945106"/>
                <a:gd name="connsiteX55" fmla="*/ 0 w 945106"/>
                <a:gd name="connsiteY55" fmla="*/ 472553 h 945106"/>
                <a:gd name="connsiteX56" fmla="*/ 472553 w 945106"/>
                <a:gd name="connsiteY56" fmla="*/ 0 h 945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945106" h="945106">
                  <a:moveTo>
                    <a:pt x="162412" y="189939"/>
                  </a:moveTo>
                  <a:lnTo>
                    <a:pt x="123447" y="237165"/>
                  </a:lnTo>
                  <a:cubicBezTo>
                    <a:pt x="78053" y="304358"/>
                    <a:pt x="51546" y="385360"/>
                    <a:pt x="51546" y="472553"/>
                  </a:cubicBezTo>
                  <a:cubicBezTo>
                    <a:pt x="51546" y="588811"/>
                    <a:pt x="98669" y="694062"/>
                    <a:pt x="174856" y="770249"/>
                  </a:cubicBezTo>
                  <a:lnTo>
                    <a:pt x="205697" y="795695"/>
                  </a:lnTo>
                  <a:lnTo>
                    <a:pt x="227214" y="413214"/>
                  </a:lnTo>
                  <a:lnTo>
                    <a:pt x="181829" y="394415"/>
                  </a:lnTo>
                  <a:cubicBezTo>
                    <a:pt x="169832" y="382418"/>
                    <a:pt x="162412" y="365844"/>
                    <a:pt x="162412" y="347537"/>
                  </a:cubicBezTo>
                  <a:close/>
                  <a:moveTo>
                    <a:pt x="413486" y="123286"/>
                  </a:moveTo>
                  <a:lnTo>
                    <a:pt x="462019" y="123286"/>
                  </a:lnTo>
                  <a:cubicBezTo>
                    <a:pt x="488824" y="123286"/>
                    <a:pt x="510553" y="145015"/>
                    <a:pt x="510553" y="171820"/>
                  </a:cubicBezTo>
                  <a:lnTo>
                    <a:pt x="510553" y="434793"/>
                  </a:lnTo>
                  <a:cubicBezTo>
                    <a:pt x="510553" y="448196"/>
                    <a:pt x="505121" y="460329"/>
                    <a:pt x="496338" y="469112"/>
                  </a:cubicBezTo>
                  <a:lnTo>
                    <a:pt x="474278" y="478250"/>
                  </a:lnTo>
                  <a:lnTo>
                    <a:pt x="494461" y="837018"/>
                  </a:lnTo>
                  <a:lnTo>
                    <a:pt x="393872" y="837018"/>
                  </a:lnTo>
                  <a:lnTo>
                    <a:pt x="413770" y="483326"/>
                  </a:lnTo>
                  <a:lnTo>
                    <a:pt x="413486" y="483326"/>
                  </a:lnTo>
                  <a:close/>
                  <a:moveTo>
                    <a:pt x="472552" y="51547"/>
                  </a:moveTo>
                  <a:cubicBezTo>
                    <a:pt x="385359" y="51547"/>
                    <a:pt x="304357" y="78054"/>
                    <a:pt x="237164" y="123449"/>
                  </a:cubicBezTo>
                  <a:lnTo>
                    <a:pt x="191984" y="160725"/>
                  </a:lnTo>
                  <a:lnTo>
                    <a:pt x="191983" y="293229"/>
                  </a:lnTo>
                  <a:cubicBezTo>
                    <a:pt x="191983" y="305854"/>
                    <a:pt x="202218" y="316089"/>
                    <a:pt x="214843" y="316089"/>
                  </a:cubicBezTo>
                  <a:cubicBezTo>
                    <a:pt x="227468" y="316089"/>
                    <a:pt x="237703" y="305854"/>
                    <a:pt x="237703" y="293229"/>
                  </a:cubicBezTo>
                  <a:lnTo>
                    <a:pt x="237703" y="138180"/>
                  </a:lnTo>
                  <a:lnTo>
                    <a:pt x="270565" y="138180"/>
                  </a:lnTo>
                  <a:lnTo>
                    <a:pt x="270564" y="293229"/>
                  </a:lnTo>
                  <a:cubicBezTo>
                    <a:pt x="270564" y="305854"/>
                    <a:pt x="280799" y="316089"/>
                    <a:pt x="293424" y="316089"/>
                  </a:cubicBezTo>
                  <a:cubicBezTo>
                    <a:pt x="306049" y="316089"/>
                    <a:pt x="316284" y="305854"/>
                    <a:pt x="316284" y="293229"/>
                  </a:cubicBezTo>
                  <a:lnTo>
                    <a:pt x="316284" y="138180"/>
                  </a:lnTo>
                  <a:lnTo>
                    <a:pt x="345856" y="138180"/>
                  </a:lnTo>
                  <a:lnTo>
                    <a:pt x="345856" y="347537"/>
                  </a:lnTo>
                  <a:cubicBezTo>
                    <a:pt x="345856" y="365844"/>
                    <a:pt x="338436" y="382418"/>
                    <a:pt x="326439" y="394415"/>
                  </a:cubicBezTo>
                  <a:lnTo>
                    <a:pt x="280140" y="413592"/>
                  </a:lnTo>
                  <a:lnTo>
                    <a:pt x="303961" y="837017"/>
                  </a:lnTo>
                  <a:lnTo>
                    <a:pt x="265461" y="837017"/>
                  </a:lnTo>
                  <a:lnTo>
                    <a:pt x="308678" y="860474"/>
                  </a:lnTo>
                  <a:cubicBezTo>
                    <a:pt x="359046" y="881779"/>
                    <a:pt x="414423" y="893559"/>
                    <a:pt x="472552" y="893559"/>
                  </a:cubicBezTo>
                  <a:cubicBezTo>
                    <a:pt x="530681" y="893559"/>
                    <a:pt x="586058" y="881779"/>
                    <a:pt x="636427" y="860474"/>
                  </a:cubicBezTo>
                  <a:lnTo>
                    <a:pt x="679645" y="837016"/>
                  </a:lnTo>
                  <a:lnTo>
                    <a:pt x="608185" y="837016"/>
                  </a:lnTo>
                  <a:lnTo>
                    <a:pt x="631732" y="418471"/>
                  </a:lnTo>
                  <a:lnTo>
                    <a:pt x="621830" y="415212"/>
                  </a:lnTo>
                  <a:cubicBezTo>
                    <a:pt x="588909" y="392518"/>
                    <a:pt x="565810" y="339388"/>
                    <a:pt x="565810" y="277465"/>
                  </a:cubicBezTo>
                  <a:cubicBezTo>
                    <a:pt x="565810" y="194901"/>
                    <a:pt x="606875" y="127970"/>
                    <a:pt x="657532" y="127970"/>
                  </a:cubicBezTo>
                  <a:cubicBezTo>
                    <a:pt x="708189" y="127970"/>
                    <a:pt x="749254" y="194901"/>
                    <a:pt x="749254" y="277465"/>
                  </a:cubicBezTo>
                  <a:cubicBezTo>
                    <a:pt x="749254" y="339388"/>
                    <a:pt x="726155" y="392518"/>
                    <a:pt x="693235" y="415212"/>
                  </a:cubicBezTo>
                  <a:lnTo>
                    <a:pt x="685193" y="417858"/>
                  </a:lnTo>
                  <a:lnTo>
                    <a:pt x="707911" y="821674"/>
                  </a:lnTo>
                  <a:lnTo>
                    <a:pt x="707940" y="821658"/>
                  </a:lnTo>
                  <a:cubicBezTo>
                    <a:pt x="819929" y="746000"/>
                    <a:pt x="893558" y="617875"/>
                    <a:pt x="893558" y="472553"/>
                  </a:cubicBezTo>
                  <a:cubicBezTo>
                    <a:pt x="893558" y="240038"/>
                    <a:pt x="705067" y="51547"/>
                    <a:pt x="472552" y="51547"/>
                  </a:cubicBezTo>
                  <a:close/>
                  <a:moveTo>
                    <a:pt x="472553" y="0"/>
                  </a:moveTo>
                  <a:cubicBezTo>
                    <a:pt x="733537" y="0"/>
                    <a:pt x="945106" y="211569"/>
                    <a:pt x="945106" y="472553"/>
                  </a:cubicBezTo>
                  <a:cubicBezTo>
                    <a:pt x="945106" y="733537"/>
                    <a:pt x="733537" y="945106"/>
                    <a:pt x="472553" y="945106"/>
                  </a:cubicBezTo>
                  <a:cubicBezTo>
                    <a:pt x="211569" y="945106"/>
                    <a:pt x="0" y="733537"/>
                    <a:pt x="0" y="472553"/>
                  </a:cubicBezTo>
                  <a:cubicBezTo>
                    <a:pt x="0" y="211569"/>
                    <a:pt x="211569" y="0"/>
                    <a:pt x="472553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54" name="グループ化 453">
              <a:extLst>
                <a:ext uri="{FF2B5EF4-FFF2-40B4-BE49-F238E27FC236}">
                  <a16:creationId xmlns:a16="http://schemas.microsoft.com/office/drawing/2014/main" id="{652E0A2B-2E6A-4C84-863C-883EB348EBDD}"/>
                </a:ext>
              </a:extLst>
            </p:cNvPr>
            <p:cNvGrpSpPr/>
            <p:nvPr/>
          </p:nvGrpSpPr>
          <p:grpSpPr>
            <a:xfrm>
              <a:off x="5343758" y="433303"/>
              <a:ext cx="702448" cy="715539"/>
              <a:chOff x="2040662" y="1818921"/>
              <a:chExt cx="1317120" cy="1341666"/>
            </a:xfrm>
          </p:grpSpPr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CAE479E1-8991-407E-9A02-402944C41763}"/>
                  </a:ext>
                </a:extLst>
              </p:cNvPr>
              <p:cNvSpPr/>
              <p:nvPr/>
            </p:nvSpPr>
            <p:spPr bwMode="auto">
              <a:xfrm>
                <a:off x="2191325" y="1954801"/>
                <a:ext cx="1166457" cy="1160030"/>
              </a:xfrm>
              <a:custGeom>
                <a:avLst/>
                <a:gdLst>
                  <a:gd name="connsiteX0" fmla="*/ 550009 w 1166457"/>
                  <a:gd name="connsiteY0" fmla="*/ 0 h 1160030"/>
                  <a:gd name="connsiteX1" fmla="*/ 1074557 w 1166457"/>
                  <a:gd name="connsiteY1" fmla="*/ 291672 h 1160030"/>
                  <a:gd name="connsiteX2" fmla="*/ 1082408 w 1166457"/>
                  <a:gd name="connsiteY2" fmla="*/ 611939 h 1160030"/>
                  <a:gd name="connsiteX3" fmla="*/ 1166157 w 1166457"/>
                  <a:gd name="connsiteY3" fmla="*/ 757314 h 1160030"/>
                  <a:gd name="connsiteX4" fmla="*/ 1056796 w 1166457"/>
                  <a:gd name="connsiteY4" fmla="*/ 805783 h 1160030"/>
                  <a:gd name="connsiteX5" fmla="*/ 1024221 w 1166457"/>
                  <a:gd name="connsiteY5" fmla="*/ 872886 h 1160030"/>
                  <a:gd name="connsiteX6" fmla="*/ 886715 w 1166457"/>
                  <a:gd name="connsiteY6" fmla="*/ 862990 h 1160030"/>
                  <a:gd name="connsiteX7" fmla="*/ 970764 w 1166457"/>
                  <a:gd name="connsiteY7" fmla="*/ 935994 h 1160030"/>
                  <a:gd name="connsiteX8" fmla="*/ 982263 w 1166457"/>
                  <a:gd name="connsiteY8" fmla="*/ 937330 h 1160030"/>
                  <a:gd name="connsiteX9" fmla="*/ 974423 w 1166457"/>
                  <a:gd name="connsiteY9" fmla="*/ 948958 h 1160030"/>
                  <a:gd name="connsiteX10" fmla="*/ 550009 w 1166457"/>
                  <a:gd name="connsiteY10" fmla="*/ 1160030 h 1160030"/>
                  <a:gd name="connsiteX11" fmla="*/ 0 w 1166457"/>
                  <a:gd name="connsiteY11" fmla="*/ 580015 h 1160030"/>
                  <a:gd name="connsiteX12" fmla="*/ 550009 w 1166457"/>
                  <a:gd name="connsiteY12" fmla="*/ 0 h 116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66457" h="1160030">
                    <a:moveTo>
                      <a:pt x="550009" y="0"/>
                    </a:moveTo>
                    <a:cubicBezTo>
                      <a:pt x="815801" y="0"/>
                      <a:pt x="1023271" y="27369"/>
                      <a:pt x="1074557" y="291672"/>
                    </a:cubicBezTo>
                    <a:cubicBezTo>
                      <a:pt x="1023199" y="379378"/>
                      <a:pt x="1019466" y="528996"/>
                      <a:pt x="1082408" y="611939"/>
                    </a:cubicBezTo>
                    <a:cubicBezTo>
                      <a:pt x="1128580" y="669922"/>
                      <a:pt x="1170426" y="725007"/>
                      <a:pt x="1166157" y="757314"/>
                    </a:cubicBezTo>
                    <a:cubicBezTo>
                      <a:pt x="1161888" y="789621"/>
                      <a:pt x="1161471" y="802560"/>
                      <a:pt x="1056796" y="805783"/>
                    </a:cubicBezTo>
                    <a:lnTo>
                      <a:pt x="1024221" y="872886"/>
                    </a:lnTo>
                    <a:lnTo>
                      <a:pt x="886715" y="862990"/>
                    </a:lnTo>
                    <a:cubicBezTo>
                      <a:pt x="886715" y="895809"/>
                      <a:pt x="921372" y="923966"/>
                      <a:pt x="970764" y="935994"/>
                    </a:cubicBezTo>
                    <a:lnTo>
                      <a:pt x="982263" y="937330"/>
                    </a:lnTo>
                    <a:lnTo>
                      <a:pt x="974423" y="948958"/>
                    </a:lnTo>
                    <a:cubicBezTo>
                      <a:pt x="873544" y="1077865"/>
                      <a:pt x="720876" y="1160030"/>
                      <a:pt x="550009" y="1160030"/>
                    </a:cubicBezTo>
                    <a:cubicBezTo>
                      <a:pt x="246247" y="1160030"/>
                      <a:pt x="0" y="900348"/>
                      <a:pt x="0" y="580015"/>
                    </a:cubicBezTo>
                    <a:cubicBezTo>
                      <a:pt x="0" y="259682"/>
                      <a:pt x="246247" y="0"/>
                      <a:pt x="55000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6" name="フリーフォーム: 図形 455">
                <a:extLst>
                  <a:ext uri="{FF2B5EF4-FFF2-40B4-BE49-F238E27FC236}">
                    <a16:creationId xmlns:a16="http://schemas.microsoft.com/office/drawing/2014/main" id="{5C3F1C56-C4D0-4E90-9AFB-C3BA8D237FD3}"/>
                  </a:ext>
                </a:extLst>
              </p:cNvPr>
              <p:cNvSpPr/>
              <p:nvPr/>
            </p:nvSpPr>
            <p:spPr bwMode="auto">
              <a:xfrm rot="688662">
                <a:off x="2145564" y="1952135"/>
                <a:ext cx="454033" cy="1009314"/>
              </a:xfrm>
              <a:custGeom>
                <a:avLst/>
                <a:gdLst>
                  <a:gd name="connsiteX0" fmla="*/ 362529 w 454033"/>
                  <a:gd name="connsiteY0" fmla="*/ 11108 h 1009314"/>
                  <a:gd name="connsiteX1" fmla="*/ 454033 w 454033"/>
                  <a:gd name="connsiteY1" fmla="*/ 0 h 1009314"/>
                  <a:gd name="connsiteX2" fmla="*/ 375840 w 454033"/>
                  <a:gd name="connsiteY2" fmla="*/ 546747 h 1009314"/>
                  <a:gd name="connsiteX3" fmla="*/ 379537 w 454033"/>
                  <a:gd name="connsiteY3" fmla="*/ 651589 h 1009314"/>
                  <a:gd name="connsiteX4" fmla="*/ 379021 w 454033"/>
                  <a:gd name="connsiteY4" fmla="*/ 652062 h 1009314"/>
                  <a:gd name="connsiteX5" fmla="*/ 311276 w 454033"/>
                  <a:gd name="connsiteY5" fmla="*/ 739453 h 1009314"/>
                  <a:gd name="connsiteX6" fmla="*/ 225300 w 454033"/>
                  <a:gd name="connsiteY6" fmla="*/ 937375 h 1009314"/>
                  <a:gd name="connsiteX7" fmla="*/ 214248 w 454033"/>
                  <a:gd name="connsiteY7" fmla="*/ 1009314 h 1009314"/>
                  <a:gd name="connsiteX8" fmla="*/ 200179 w 454033"/>
                  <a:gd name="connsiteY8" fmla="*/ 1000118 h 1009314"/>
                  <a:gd name="connsiteX9" fmla="*/ 0 w 454033"/>
                  <a:gd name="connsiteY9" fmla="*/ 546747 h 1009314"/>
                  <a:gd name="connsiteX10" fmla="*/ 362529 w 454033"/>
                  <a:gd name="connsiteY10" fmla="*/ 11108 h 1009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54033" h="1009314">
                    <a:moveTo>
                      <a:pt x="362529" y="11108"/>
                    </a:moveTo>
                    <a:cubicBezTo>
                      <a:pt x="392086" y="3825"/>
                      <a:pt x="422689" y="0"/>
                      <a:pt x="454033" y="0"/>
                    </a:cubicBezTo>
                    <a:cubicBezTo>
                      <a:pt x="401904" y="176843"/>
                      <a:pt x="375839" y="361795"/>
                      <a:pt x="375840" y="546747"/>
                    </a:cubicBezTo>
                    <a:lnTo>
                      <a:pt x="379537" y="651589"/>
                    </a:lnTo>
                    <a:lnTo>
                      <a:pt x="379021" y="652062"/>
                    </a:lnTo>
                    <a:cubicBezTo>
                      <a:pt x="354565" y="678619"/>
                      <a:pt x="331832" y="707797"/>
                      <a:pt x="311276" y="739453"/>
                    </a:cubicBezTo>
                    <a:cubicBezTo>
                      <a:pt x="270165" y="802766"/>
                      <a:pt x="241654" y="870002"/>
                      <a:pt x="225300" y="937375"/>
                    </a:cubicBezTo>
                    <a:lnTo>
                      <a:pt x="214248" y="1009314"/>
                    </a:lnTo>
                    <a:lnTo>
                      <a:pt x="200179" y="1000118"/>
                    </a:lnTo>
                    <a:cubicBezTo>
                      <a:pt x="79405" y="901864"/>
                      <a:pt x="0" y="735472"/>
                      <a:pt x="0" y="546747"/>
                    </a:cubicBezTo>
                    <a:cubicBezTo>
                      <a:pt x="0" y="282532"/>
                      <a:pt x="155634" y="62090"/>
                      <a:pt x="362529" y="11108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7899CFEE-7C3B-4E00-A982-F85AB61FC16A}"/>
                  </a:ext>
                </a:extLst>
              </p:cNvPr>
              <p:cNvSpPr/>
              <p:nvPr/>
            </p:nvSpPr>
            <p:spPr bwMode="auto">
              <a:xfrm rot="10800000">
                <a:off x="2346417" y="2298215"/>
                <a:ext cx="605536" cy="862372"/>
              </a:xfrm>
              <a:custGeom>
                <a:avLst/>
                <a:gdLst>
                  <a:gd name="connsiteX0" fmla="*/ 605536 w 605536"/>
                  <a:gd name="connsiteY0" fmla="*/ 862372 h 862372"/>
                  <a:gd name="connsiteX1" fmla="*/ 484792 w 605536"/>
                  <a:gd name="connsiteY1" fmla="*/ 862372 h 862372"/>
                  <a:gd name="connsiteX2" fmla="*/ 302768 w 605536"/>
                  <a:gd name="connsiteY2" fmla="*/ 478264 h 862372"/>
                  <a:gd name="connsiteX3" fmla="*/ 120744 w 605536"/>
                  <a:gd name="connsiteY3" fmla="*/ 862372 h 862372"/>
                  <a:gd name="connsiteX4" fmla="*/ 0 w 605536"/>
                  <a:gd name="connsiteY4" fmla="*/ 862372 h 862372"/>
                  <a:gd name="connsiteX5" fmla="*/ 231998 w 605536"/>
                  <a:gd name="connsiteY5" fmla="*/ 372810 h 862372"/>
                  <a:gd name="connsiteX6" fmla="*/ 139352 w 605536"/>
                  <a:gd name="connsiteY6" fmla="*/ 27053 h 862372"/>
                  <a:gd name="connsiteX7" fmla="*/ 240314 w 605536"/>
                  <a:gd name="connsiteY7" fmla="*/ 0 h 862372"/>
                  <a:gd name="connsiteX8" fmla="*/ 301123 w 605536"/>
                  <a:gd name="connsiteY8" fmla="*/ 226942 h 862372"/>
                  <a:gd name="connsiteX9" fmla="*/ 302768 w 605536"/>
                  <a:gd name="connsiteY9" fmla="*/ 223470 h 862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05536" h="862372">
                    <a:moveTo>
                      <a:pt x="605536" y="862372"/>
                    </a:moveTo>
                    <a:lnTo>
                      <a:pt x="484792" y="862372"/>
                    </a:lnTo>
                    <a:lnTo>
                      <a:pt x="302768" y="478264"/>
                    </a:lnTo>
                    <a:lnTo>
                      <a:pt x="120744" y="862372"/>
                    </a:lnTo>
                    <a:lnTo>
                      <a:pt x="0" y="862372"/>
                    </a:lnTo>
                    <a:lnTo>
                      <a:pt x="231998" y="372810"/>
                    </a:lnTo>
                    <a:lnTo>
                      <a:pt x="139352" y="27053"/>
                    </a:lnTo>
                    <a:lnTo>
                      <a:pt x="240314" y="0"/>
                    </a:lnTo>
                    <a:lnTo>
                      <a:pt x="301123" y="226942"/>
                    </a:lnTo>
                    <a:lnTo>
                      <a:pt x="302768" y="223470"/>
                    </a:lnTo>
                    <a:close/>
                  </a:path>
                </a:pathLst>
              </a:custGeom>
              <a:solidFill>
                <a:srgbClr val="99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2B1E1481-57DD-496A-AC87-2C7409BA2932}"/>
                  </a:ext>
                </a:extLst>
              </p:cNvPr>
              <p:cNvSpPr/>
              <p:nvPr/>
            </p:nvSpPr>
            <p:spPr bwMode="auto">
              <a:xfrm rot="274029">
                <a:off x="2421826" y="2350736"/>
                <a:ext cx="239044" cy="327462"/>
              </a:xfrm>
              <a:custGeom>
                <a:avLst/>
                <a:gdLst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188979 w 255154"/>
                  <a:gd name="connsiteY4" fmla="*/ 175170 h 360040"/>
                  <a:gd name="connsiteX5" fmla="*/ 235115 w 255154"/>
                  <a:gd name="connsiteY5" fmla="*/ 302464 h 360040"/>
                  <a:gd name="connsiteX6" fmla="*/ 255154 w 255154"/>
                  <a:gd name="connsiteY6" fmla="*/ 317905 h 360040"/>
                  <a:gd name="connsiteX7" fmla="*/ 218831 w 255154"/>
                  <a:gd name="connsiteY7" fmla="*/ 345893 h 360040"/>
                  <a:gd name="connsiteX8" fmla="*/ 157518 w 255154"/>
                  <a:gd name="connsiteY8" fmla="*/ 360040 h 360040"/>
                  <a:gd name="connsiteX9" fmla="*/ 0 w 255154"/>
                  <a:gd name="connsiteY9" fmla="*/ 180020 h 360040"/>
                  <a:gd name="connsiteX10" fmla="*/ 157518 w 255154"/>
                  <a:gd name="connsiteY10" fmla="*/ 0 h 360040"/>
                  <a:gd name="connsiteX11" fmla="*/ 189263 w 255154"/>
                  <a:gd name="connsiteY11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235115 w 255154"/>
                  <a:gd name="connsiteY4" fmla="*/ 302464 h 360040"/>
                  <a:gd name="connsiteX5" fmla="*/ 255154 w 255154"/>
                  <a:gd name="connsiteY5" fmla="*/ 317905 h 360040"/>
                  <a:gd name="connsiteX6" fmla="*/ 218831 w 255154"/>
                  <a:gd name="connsiteY6" fmla="*/ 345893 h 360040"/>
                  <a:gd name="connsiteX7" fmla="*/ 157518 w 255154"/>
                  <a:gd name="connsiteY7" fmla="*/ 360040 h 360040"/>
                  <a:gd name="connsiteX8" fmla="*/ 0 w 255154"/>
                  <a:gd name="connsiteY8" fmla="*/ 180020 h 360040"/>
                  <a:gd name="connsiteX9" fmla="*/ 157518 w 255154"/>
                  <a:gd name="connsiteY9" fmla="*/ 0 h 360040"/>
                  <a:gd name="connsiteX10" fmla="*/ 189263 w 255154"/>
                  <a:gd name="connsiteY10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302464 h 360040"/>
                  <a:gd name="connsiteX4" fmla="*/ 255154 w 255154"/>
                  <a:gd name="connsiteY4" fmla="*/ 317905 h 360040"/>
                  <a:gd name="connsiteX5" fmla="*/ 218831 w 255154"/>
                  <a:gd name="connsiteY5" fmla="*/ 345893 h 360040"/>
                  <a:gd name="connsiteX6" fmla="*/ 157518 w 255154"/>
                  <a:gd name="connsiteY6" fmla="*/ 360040 h 360040"/>
                  <a:gd name="connsiteX7" fmla="*/ 0 w 255154"/>
                  <a:gd name="connsiteY7" fmla="*/ 180020 h 360040"/>
                  <a:gd name="connsiteX8" fmla="*/ 157518 w 255154"/>
                  <a:gd name="connsiteY8" fmla="*/ 0 h 360040"/>
                  <a:gd name="connsiteX9" fmla="*/ 189263 w 255154"/>
                  <a:gd name="connsiteY9" fmla="*/ 3657 h 360040"/>
                  <a:gd name="connsiteX0" fmla="*/ 248860 w 340300"/>
                  <a:gd name="connsiteY0" fmla="*/ 37286 h 360040"/>
                  <a:gd name="connsiteX1" fmla="*/ 235115 w 340300"/>
                  <a:gd name="connsiteY1" fmla="*/ 302464 h 360040"/>
                  <a:gd name="connsiteX2" fmla="*/ 255154 w 340300"/>
                  <a:gd name="connsiteY2" fmla="*/ 317905 h 360040"/>
                  <a:gd name="connsiteX3" fmla="*/ 218831 w 340300"/>
                  <a:gd name="connsiteY3" fmla="*/ 345893 h 360040"/>
                  <a:gd name="connsiteX4" fmla="*/ 157518 w 340300"/>
                  <a:gd name="connsiteY4" fmla="*/ 360040 h 360040"/>
                  <a:gd name="connsiteX5" fmla="*/ 0 w 340300"/>
                  <a:gd name="connsiteY5" fmla="*/ 180020 h 360040"/>
                  <a:gd name="connsiteX6" fmla="*/ 157518 w 340300"/>
                  <a:gd name="connsiteY6" fmla="*/ 0 h 360040"/>
                  <a:gd name="connsiteX7" fmla="*/ 189263 w 340300"/>
                  <a:gd name="connsiteY7" fmla="*/ 3657 h 360040"/>
                  <a:gd name="connsiteX8" fmla="*/ 218831 w 340300"/>
                  <a:gd name="connsiteY8" fmla="*/ 14147 h 360040"/>
                  <a:gd name="connsiteX9" fmla="*/ 340300 w 340300"/>
                  <a:gd name="connsiteY9" fmla="*/ 128726 h 360040"/>
                  <a:gd name="connsiteX0" fmla="*/ 248860 w 476054"/>
                  <a:gd name="connsiteY0" fmla="*/ 54372 h 377126"/>
                  <a:gd name="connsiteX1" fmla="*/ 235115 w 476054"/>
                  <a:gd name="connsiteY1" fmla="*/ 319550 h 377126"/>
                  <a:gd name="connsiteX2" fmla="*/ 255154 w 476054"/>
                  <a:gd name="connsiteY2" fmla="*/ 334991 h 377126"/>
                  <a:gd name="connsiteX3" fmla="*/ 218831 w 476054"/>
                  <a:gd name="connsiteY3" fmla="*/ 362979 h 377126"/>
                  <a:gd name="connsiteX4" fmla="*/ 157518 w 476054"/>
                  <a:gd name="connsiteY4" fmla="*/ 377126 h 377126"/>
                  <a:gd name="connsiteX5" fmla="*/ 0 w 476054"/>
                  <a:gd name="connsiteY5" fmla="*/ 197106 h 377126"/>
                  <a:gd name="connsiteX6" fmla="*/ 157518 w 476054"/>
                  <a:gd name="connsiteY6" fmla="*/ 17086 h 377126"/>
                  <a:gd name="connsiteX7" fmla="*/ 189263 w 476054"/>
                  <a:gd name="connsiteY7" fmla="*/ 20743 h 377126"/>
                  <a:gd name="connsiteX8" fmla="*/ 475560 w 476054"/>
                  <a:gd name="connsiteY8" fmla="*/ 283695 h 377126"/>
                  <a:gd name="connsiteX9" fmla="*/ 340300 w 476054"/>
                  <a:gd name="connsiteY9" fmla="*/ 145812 h 377126"/>
                  <a:gd name="connsiteX0" fmla="*/ 248860 w 340300"/>
                  <a:gd name="connsiteY0" fmla="*/ 44215 h 366969"/>
                  <a:gd name="connsiteX1" fmla="*/ 235115 w 340300"/>
                  <a:gd name="connsiteY1" fmla="*/ 309393 h 366969"/>
                  <a:gd name="connsiteX2" fmla="*/ 255154 w 340300"/>
                  <a:gd name="connsiteY2" fmla="*/ 324834 h 366969"/>
                  <a:gd name="connsiteX3" fmla="*/ 218831 w 340300"/>
                  <a:gd name="connsiteY3" fmla="*/ 352822 h 366969"/>
                  <a:gd name="connsiteX4" fmla="*/ 157518 w 340300"/>
                  <a:gd name="connsiteY4" fmla="*/ 366969 h 366969"/>
                  <a:gd name="connsiteX5" fmla="*/ 0 w 340300"/>
                  <a:gd name="connsiteY5" fmla="*/ 186949 h 366969"/>
                  <a:gd name="connsiteX6" fmla="*/ 157518 w 340300"/>
                  <a:gd name="connsiteY6" fmla="*/ 6929 h 366969"/>
                  <a:gd name="connsiteX7" fmla="*/ 189263 w 340300"/>
                  <a:gd name="connsiteY7" fmla="*/ 10586 h 366969"/>
                  <a:gd name="connsiteX8" fmla="*/ 340300 w 340300"/>
                  <a:gd name="connsiteY8" fmla="*/ 135655 h 366969"/>
                  <a:gd name="connsiteX0" fmla="*/ 235115 w 340300"/>
                  <a:gd name="connsiteY0" fmla="*/ 309393 h 366969"/>
                  <a:gd name="connsiteX1" fmla="*/ 255154 w 340300"/>
                  <a:gd name="connsiteY1" fmla="*/ 324834 h 366969"/>
                  <a:gd name="connsiteX2" fmla="*/ 218831 w 340300"/>
                  <a:gd name="connsiteY2" fmla="*/ 352822 h 366969"/>
                  <a:gd name="connsiteX3" fmla="*/ 157518 w 340300"/>
                  <a:gd name="connsiteY3" fmla="*/ 366969 h 366969"/>
                  <a:gd name="connsiteX4" fmla="*/ 0 w 340300"/>
                  <a:gd name="connsiteY4" fmla="*/ 186949 h 366969"/>
                  <a:gd name="connsiteX5" fmla="*/ 157518 w 340300"/>
                  <a:gd name="connsiteY5" fmla="*/ 6929 h 366969"/>
                  <a:gd name="connsiteX6" fmla="*/ 189263 w 340300"/>
                  <a:gd name="connsiteY6" fmla="*/ 10586 h 366969"/>
                  <a:gd name="connsiteX7" fmla="*/ 340300 w 340300"/>
                  <a:gd name="connsiteY7" fmla="*/ 135655 h 366969"/>
                  <a:gd name="connsiteX0" fmla="*/ 235115 w 255154"/>
                  <a:gd name="connsiteY0" fmla="*/ 309393 h 366969"/>
                  <a:gd name="connsiteX1" fmla="*/ 255154 w 255154"/>
                  <a:gd name="connsiteY1" fmla="*/ 324834 h 366969"/>
                  <a:gd name="connsiteX2" fmla="*/ 218831 w 255154"/>
                  <a:gd name="connsiteY2" fmla="*/ 352822 h 366969"/>
                  <a:gd name="connsiteX3" fmla="*/ 157518 w 255154"/>
                  <a:gd name="connsiteY3" fmla="*/ 366969 h 366969"/>
                  <a:gd name="connsiteX4" fmla="*/ 0 w 255154"/>
                  <a:gd name="connsiteY4" fmla="*/ 186949 h 366969"/>
                  <a:gd name="connsiteX5" fmla="*/ 157518 w 255154"/>
                  <a:gd name="connsiteY5" fmla="*/ 6929 h 366969"/>
                  <a:gd name="connsiteX6" fmla="*/ 189263 w 255154"/>
                  <a:gd name="connsiteY6" fmla="*/ 10586 h 366969"/>
                  <a:gd name="connsiteX0" fmla="*/ 255154 w 255154"/>
                  <a:gd name="connsiteY0" fmla="*/ 324834 h 366969"/>
                  <a:gd name="connsiteX1" fmla="*/ 218831 w 255154"/>
                  <a:gd name="connsiteY1" fmla="*/ 352822 h 366969"/>
                  <a:gd name="connsiteX2" fmla="*/ 157518 w 255154"/>
                  <a:gd name="connsiteY2" fmla="*/ 366969 h 366969"/>
                  <a:gd name="connsiteX3" fmla="*/ 0 w 255154"/>
                  <a:gd name="connsiteY3" fmla="*/ 186949 h 366969"/>
                  <a:gd name="connsiteX4" fmla="*/ 157518 w 255154"/>
                  <a:gd name="connsiteY4" fmla="*/ 6929 h 366969"/>
                  <a:gd name="connsiteX5" fmla="*/ 189263 w 255154"/>
                  <a:gd name="connsiteY5" fmla="*/ 10586 h 366969"/>
                  <a:gd name="connsiteX0" fmla="*/ 255154 w 255154"/>
                  <a:gd name="connsiteY0" fmla="*/ 317905 h 360040"/>
                  <a:gd name="connsiteX1" fmla="*/ 218831 w 255154"/>
                  <a:gd name="connsiteY1" fmla="*/ 345893 h 360040"/>
                  <a:gd name="connsiteX2" fmla="*/ 157518 w 255154"/>
                  <a:gd name="connsiteY2" fmla="*/ 360040 h 360040"/>
                  <a:gd name="connsiteX3" fmla="*/ 0 w 255154"/>
                  <a:gd name="connsiteY3" fmla="*/ 180020 h 360040"/>
                  <a:gd name="connsiteX4" fmla="*/ 157518 w 255154"/>
                  <a:gd name="connsiteY4" fmla="*/ 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5154" h="360040">
                    <a:moveTo>
                      <a:pt x="255154" y="317905"/>
                    </a:moveTo>
                    <a:lnTo>
                      <a:pt x="218831" y="345893"/>
                    </a:lnTo>
                    <a:cubicBezTo>
                      <a:pt x="199986" y="355003"/>
                      <a:pt x="179267" y="360040"/>
                      <a:pt x="157518" y="360040"/>
                    </a:cubicBezTo>
                    <a:cubicBezTo>
                      <a:pt x="70523" y="360040"/>
                      <a:pt x="0" y="279442"/>
                      <a:pt x="0" y="180020"/>
                    </a:cubicBezTo>
                    <a:cubicBezTo>
                      <a:pt x="0" y="80598"/>
                      <a:pt x="70523" y="0"/>
                      <a:pt x="157518" y="0"/>
                    </a:cubicBezTo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AB22E139-F8A5-4D9E-8432-C646C322303E}"/>
                  </a:ext>
                </a:extLst>
              </p:cNvPr>
              <p:cNvSpPr/>
              <p:nvPr/>
            </p:nvSpPr>
            <p:spPr bwMode="auto">
              <a:xfrm>
                <a:off x="2207994" y="1818921"/>
                <a:ext cx="1058744" cy="405285"/>
              </a:xfrm>
              <a:custGeom>
                <a:avLst/>
                <a:gdLst>
                  <a:gd name="connsiteX0" fmla="*/ 529372 w 1058744"/>
                  <a:gd name="connsiteY0" fmla="*/ 0 h 360279"/>
                  <a:gd name="connsiteX1" fmla="*/ 1058744 w 1058744"/>
                  <a:gd name="connsiteY1" fmla="*/ 360040 h 360279"/>
                  <a:gd name="connsiteX2" fmla="*/ 1058709 w 1058744"/>
                  <a:gd name="connsiteY2" fmla="*/ 360279 h 360279"/>
                  <a:gd name="connsiteX3" fmla="*/ 36 w 1058744"/>
                  <a:gd name="connsiteY3" fmla="*/ 360279 h 360279"/>
                  <a:gd name="connsiteX4" fmla="*/ 0 w 1058744"/>
                  <a:gd name="connsiteY4" fmla="*/ 360040 h 360279"/>
                  <a:gd name="connsiteX5" fmla="*/ 529372 w 1058744"/>
                  <a:gd name="connsiteY5" fmla="*/ 0 h 360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58744" h="360279">
                    <a:moveTo>
                      <a:pt x="529372" y="0"/>
                    </a:moveTo>
                    <a:cubicBezTo>
                      <a:pt x="821736" y="0"/>
                      <a:pt x="1058744" y="161195"/>
                      <a:pt x="1058744" y="360040"/>
                    </a:cubicBezTo>
                    <a:lnTo>
                      <a:pt x="1058709" y="360279"/>
                    </a:lnTo>
                    <a:lnTo>
                      <a:pt x="36" y="360279"/>
                    </a:lnTo>
                    <a:lnTo>
                      <a:pt x="0" y="360040"/>
                    </a:lnTo>
                    <a:cubicBezTo>
                      <a:pt x="0" y="161195"/>
                      <a:pt x="237008" y="0"/>
                      <a:pt x="52937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0" name="四角形: 角を丸くする 459">
                <a:extLst>
                  <a:ext uri="{FF2B5EF4-FFF2-40B4-BE49-F238E27FC236}">
                    <a16:creationId xmlns:a16="http://schemas.microsoft.com/office/drawing/2014/main" id="{74D46932-08A5-4254-BBF6-5CB2ACF284A5}"/>
                  </a:ext>
                </a:extLst>
              </p:cNvPr>
              <p:cNvSpPr/>
              <p:nvPr/>
            </p:nvSpPr>
            <p:spPr bwMode="auto">
              <a:xfrm rot="496005">
                <a:off x="2395751" y="2012659"/>
                <a:ext cx="642159" cy="8294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1" name="四角形: 角を丸くする 460">
                <a:extLst>
                  <a:ext uri="{FF2B5EF4-FFF2-40B4-BE49-F238E27FC236}">
                    <a16:creationId xmlns:a16="http://schemas.microsoft.com/office/drawing/2014/main" id="{B01F3797-305E-47E8-A1EF-81C0E3EFE202}"/>
                  </a:ext>
                </a:extLst>
              </p:cNvPr>
              <p:cNvSpPr/>
              <p:nvPr/>
            </p:nvSpPr>
            <p:spPr bwMode="auto">
              <a:xfrm rot="496005">
                <a:off x="2601653" y="1886669"/>
                <a:ext cx="463366" cy="9010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2" name="四角形: 角を丸くする 461">
                <a:extLst>
                  <a:ext uri="{FF2B5EF4-FFF2-40B4-BE49-F238E27FC236}">
                    <a16:creationId xmlns:a16="http://schemas.microsoft.com/office/drawing/2014/main" id="{A2A575B7-491F-4425-BA0A-9F2FA4F99CD8}"/>
                  </a:ext>
                </a:extLst>
              </p:cNvPr>
              <p:cNvSpPr/>
              <p:nvPr/>
            </p:nvSpPr>
            <p:spPr bwMode="auto">
              <a:xfrm>
                <a:off x="2167514" y="2178961"/>
                <a:ext cx="1139704" cy="135015"/>
              </a:xfrm>
              <a:prstGeom prst="roundRect">
                <a:avLst>
                  <a:gd name="adj" fmla="val 27249"/>
                </a:avLst>
              </a:prstGeom>
              <a:solidFill>
                <a:srgbClr val="00B0F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3" name="月 462">
                <a:extLst>
                  <a:ext uri="{FF2B5EF4-FFF2-40B4-BE49-F238E27FC236}">
                    <a16:creationId xmlns:a16="http://schemas.microsoft.com/office/drawing/2014/main" id="{C5DF2B89-2ADF-41C4-A370-A6DA4273D5D1}"/>
                  </a:ext>
                </a:extLst>
              </p:cNvPr>
              <p:cNvSpPr/>
              <p:nvPr/>
            </p:nvSpPr>
            <p:spPr bwMode="auto">
              <a:xfrm rot="12600000">
                <a:off x="2128952" y="2465609"/>
                <a:ext cx="200948" cy="483963"/>
              </a:xfrm>
              <a:prstGeom prst="moon">
                <a:avLst>
                  <a:gd name="adj" fmla="val 69407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4" name="月 463">
                <a:extLst>
                  <a:ext uri="{FF2B5EF4-FFF2-40B4-BE49-F238E27FC236}">
                    <a16:creationId xmlns:a16="http://schemas.microsoft.com/office/drawing/2014/main" id="{5329ADC2-C2D3-4BD3-9263-310A1D23497F}"/>
                  </a:ext>
                </a:extLst>
              </p:cNvPr>
              <p:cNvSpPr/>
              <p:nvPr/>
            </p:nvSpPr>
            <p:spPr bwMode="auto">
              <a:xfrm rot="13050360">
                <a:off x="2076336" y="2389746"/>
                <a:ext cx="200948" cy="483963"/>
              </a:xfrm>
              <a:prstGeom prst="moon">
                <a:avLst>
                  <a:gd name="adj" fmla="val 69407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5" name="月 464">
                <a:extLst>
                  <a:ext uri="{FF2B5EF4-FFF2-40B4-BE49-F238E27FC236}">
                    <a16:creationId xmlns:a16="http://schemas.microsoft.com/office/drawing/2014/main" id="{24AA5EBF-BC41-4F03-8CBD-6A4B4765DACD}"/>
                  </a:ext>
                </a:extLst>
              </p:cNvPr>
              <p:cNvSpPr/>
              <p:nvPr/>
            </p:nvSpPr>
            <p:spPr bwMode="auto">
              <a:xfrm rot="13197726">
                <a:off x="2040662" y="2337464"/>
                <a:ext cx="173696" cy="418329"/>
              </a:xfrm>
              <a:prstGeom prst="moon">
                <a:avLst>
                  <a:gd name="adj" fmla="val 69407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6" name="月 465">
                <a:extLst>
                  <a:ext uri="{FF2B5EF4-FFF2-40B4-BE49-F238E27FC236}">
                    <a16:creationId xmlns:a16="http://schemas.microsoft.com/office/drawing/2014/main" id="{D7FD9142-7A9B-4CA7-AA50-417319E52556}"/>
                  </a:ext>
                </a:extLst>
              </p:cNvPr>
              <p:cNvSpPr/>
              <p:nvPr/>
            </p:nvSpPr>
            <p:spPr bwMode="auto">
              <a:xfrm rot="5400000">
                <a:off x="3024359" y="2230612"/>
                <a:ext cx="80527" cy="309655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7" name="楕円 466">
                <a:extLst>
                  <a:ext uri="{FF2B5EF4-FFF2-40B4-BE49-F238E27FC236}">
                    <a16:creationId xmlns:a16="http://schemas.microsoft.com/office/drawing/2014/main" id="{30B7BBE0-A863-435F-B18B-9A695BBE44AC}"/>
                  </a:ext>
                </a:extLst>
              </p:cNvPr>
              <p:cNvSpPr/>
              <p:nvPr/>
            </p:nvSpPr>
            <p:spPr bwMode="auto">
              <a:xfrm>
                <a:off x="3086100" y="2454293"/>
                <a:ext cx="90095" cy="1582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491" name="グループ化 490">
            <a:extLst>
              <a:ext uri="{FF2B5EF4-FFF2-40B4-BE49-F238E27FC236}">
                <a16:creationId xmlns:a16="http://schemas.microsoft.com/office/drawing/2014/main" id="{F0DD92CB-749E-40F6-9819-08AF9E28C942}"/>
              </a:ext>
            </a:extLst>
          </p:cNvPr>
          <p:cNvGrpSpPr/>
          <p:nvPr/>
        </p:nvGrpSpPr>
        <p:grpSpPr>
          <a:xfrm>
            <a:off x="6675702" y="4292309"/>
            <a:ext cx="2372580" cy="1715034"/>
            <a:chOff x="773402" y="1165764"/>
            <a:chExt cx="2590865" cy="1872825"/>
          </a:xfrm>
        </p:grpSpPr>
        <p:grpSp>
          <p:nvGrpSpPr>
            <p:cNvPr id="492" name="グループ化 491">
              <a:extLst>
                <a:ext uri="{FF2B5EF4-FFF2-40B4-BE49-F238E27FC236}">
                  <a16:creationId xmlns:a16="http://schemas.microsoft.com/office/drawing/2014/main" id="{315BAE1B-0D65-4575-8AB9-37A1FCF325FB}"/>
                </a:ext>
              </a:extLst>
            </p:cNvPr>
            <p:cNvGrpSpPr/>
            <p:nvPr/>
          </p:nvGrpSpPr>
          <p:grpSpPr>
            <a:xfrm>
              <a:off x="773402" y="1326522"/>
              <a:ext cx="2590865" cy="1443820"/>
              <a:chOff x="7025432" y="781460"/>
              <a:chExt cx="2590865" cy="1443820"/>
            </a:xfrm>
          </p:grpSpPr>
          <p:sp>
            <p:nvSpPr>
              <p:cNvPr id="520" name="正方形/長方形 519">
                <a:extLst>
                  <a:ext uri="{FF2B5EF4-FFF2-40B4-BE49-F238E27FC236}">
                    <a16:creationId xmlns:a16="http://schemas.microsoft.com/office/drawing/2014/main" id="{4110CE85-CD46-465F-8CCE-B27578A0AE16}"/>
                  </a:ext>
                </a:extLst>
              </p:cNvPr>
              <p:cNvSpPr/>
              <p:nvPr/>
            </p:nvSpPr>
            <p:spPr bwMode="auto">
              <a:xfrm>
                <a:off x="8782422" y="850933"/>
                <a:ext cx="75356" cy="277199"/>
              </a:xfrm>
              <a:prstGeom prst="rect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1" name="四角形: 角を丸くする 520">
                <a:extLst>
                  <a:ext uri="{FF2B5EF4-FFF2-40B4-BE49-F238E27FC236}">
                    <a16:creationId xmlns:a16="http://schemas.microsoft.com/office/drawing/2014/main" id="{9B78C304-B572-4442-9106-91C68C71DC37}"/>
                  </a:ext>
                </a:extLst>
              </p:cNvPr>
              <p:cNvSpPr/>
              <p:nvPr/>
            </p:nvSpPr>
            <p:spPr bwMode="auto">
              <a:xfrm>
                <a:off x="7922816" y="2044668"/>
                <a:ext cx="197559" cy="55190"/>
              </a:xfrm>
              <a:prstGeom prst="roundRect">
                <a:avLst/>
              </a:prstGeom>
              <a:solidFill>
                <a:srgbClr val="000000">
                  <a:lumMod val="50000"/>
                  <a:lumOff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2" name="四角形: 上の 2 つの角を丸める 521">
                <a:extLst>
                  <a:ext uri="{FF2B5EF4-FFF2-40B4-BE49-F238E27FC236}">
                    <a16:creationId xmlns:a16="http://schemas.microsoft.com/office/drawing/2014/main" id="{BE5A5240-8457-4A90-9CA9-20021C5557D8}"/>
                  </a:ext>
                </a:extLst>
              </p:cNvPr>
              <p:cNvSpPr/>
              <p:nvPr/>
            </p:nvSpPr>
            <p:spPr bwMode="auto">
              <a:xfrm rot="900000">
                <a:off x="8033530" y="1848601"/>
                <a:ext cx="48850" cy="244149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3" name="星: 32 pt 522">
                <a:extLst>
                  <a:ext uri="{FF2B5EF4-FFF2-40B4-BE49-F238E27FC236}">
                    <a16:creationId xmlns:a16="http://schemas.microsoft.com/office/drawing/2014/main" id="{A820A714-68C9-4B4B-8E5B-5A59122FDE99}"/>
                  </a:ext>
                </a:extLst>
              </p:cNvPr>
              <p:cNvSpPr/>
              <p:nvPr/>
            </p:nvSpPr>
            <p:spPr bwMode="auto">
              <a:xfrm>
                <a:off x="7097428" y="1254245"/>
                <a:ext cx="900188" cy="900188"/>
              </a:xfrm>
              <a:prstGeom prst="star32">
                <a:avLst>
                  <a:gd name="adj" fmla="val 0"/>
                </a:avLst>
              </a:prstGeom>
              <a:solidFill>
                <a:srgbClr val="FFFFFF">
                  <a:lumMod val="75000"/>
                </a:srgbClr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4" name="星: 32 pt 523">
                <a:extLst>
                  <a:ext uri="{FF2B5EF4-FFF2-40B4-BE49-F238E27FC236}">
                    <a16:creationId xmlns:a16="http://schemas.microsoft.com/office/drawing/2014/main" id="{6EE9A04D-E42A-43DE-97ED-A274F397474C}"/>
                  </a:ext>
                </a:extLst>
              </p:cNvPr>
              <p:cNvSpPr/>
              <p:nvPr/>
            </p:nvSpPr>
            <p:spPr bwMode="auto">
              <a:xfrm>
                <a:off x="8654166" y="1254245"/>
                <a:ext cx="900188" cy="900188"/>
              </a:xfrm>
              <a:prstGeom prst="star32">
                <a:avLst>
                  <a:gd name="adj" fmla="val 0"/>
                </a:avLst>
              </a:prstGeom>
              <a:solidFill>
                <a:srgbClr val="FFFFFF">
                  <a:lumMod val="75000"/>
                </a:srgbClr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5" name="フリーフォーム: 図形 524">
                <a:extLst>
                  <a:ext uri="{FF2B5EF4-FFF2-40B4-BE49-F238E27FC236}">
                    <a16:creationId xmlns:a16="http://schemas.microsoft.com/office/drawing/2014/main" id="{E945775B-EFD1-459F-8A62-84CC173B0B3F}"/>
                  </a:ext>
                </a:extLst>
              </p:cNvPr>
              <p:cNvSpPr/>
              <p:nvPr/>
            </p:nvSpPr>
            <p:spPr bwMode="auto">
              <a:xfrm>
                <a:off x="7385859" y="1555789"/>
                <a:ext cx="301560" cy="301558"/>
              </a:xfrm>
              <a:custGeom>
                <a:avLst/>
                <a:gdLst>
                  <a:gd name="connsiteX0" fmla="*/ 231303 w 508325"/>
                  <a:gd name="connsiteY0" fmla="*/ 0 h 508325"/>
                  <a:gd name="connsiteX1" fmla="*/ 277022 w 508325"/>
                  <a:gd name="connsiteY1" fmla="*/ 0 h 508325"/>
                  <a:gd name="connsiteX2" fmla="*/ 277022 w 508325"/>
                  <a:gd name="connsiteY2" fmla="*/ 47467 h 508325"/>
                  <a:gd name="connsiteX3" fmla="*/ 298145 w 508325"/>
                  <a:gd name="connsiteY3" fmla="*/ 49597 h 508325"/>
                  <a:gd name="connsiteX4" fmla="*/ 308986 w 508325"/>
                  <a:gd name="connsiteY4" fmla="*/ 52962 h 508325"/>
                  <a:gd name="connsiteX5" fmla="*/ 326195 w 508325"/>
                  <a:gd name="connsiteY5" fmla="*/ 9352 h 508325"/>
                  <a:gd name="connsiteX6" fmla="*/ 368723 w 508325"/>
                  <a:gd name="connsiteY6" fmla="*/ 26134 h 508325"/>
                  <a:gd name="connsiteX7" fmla="*/ 351023 w 508325"/>
                  <a:gd name="connsiteY7" fmla="*/ 70988 h 508325"/>
                  <a:gd name="connsiteX8" fmla="*/ 383269 w 508325"/>
                  <a:gd name="connsiteY8" fmla="*/ 92729 h 508325"/>
                  <a:gd name="connsiteX9" fmla="*/ 417719 w 508325"/>
                  <a:gd name="connsiteY9" fmla="*/ 58279 h 508325"/>
                  <a:gd name="connsiteX10" fmla="*/ 450047 w 508325"/>
                  <a:gd name="connsiteY10" fmla="*/ 90607 h 508325"/>
                  <a:gd name="connsiteX11" fmla="*/ 415967 w 508325"/>
                  <a:gd name="connsiteY11" fmla="*/ 124688 h 508325"/>
                  <a:gd name="connsiteX12" fmla="*/ 433867 w 508325"/>
                  <a:gd name="connsiteY12" fmla="*/ 151237 h 508325"/>
                  <a:gd name="connsiteX13" fmla="*/ 478205 w 508325"/>
                  <a:gd name="connsiteY13" fmla="*/ 131991 h 508325"/>
                  <a:gd name="connsiteX14" fmla="*/ 496410 w 508325"/>
                  <a:gd name="connsiteY14" fmla="*/ 173929 h 508325"/>
                  <a:gd name="connsiteX15" fmla="*/ 454442 w 508325"/>
                  <a:gd name="connsiteY15" fmla="*/ 192146 h 508325"/>
                  <a:gd name="connsiteX16" fmla="*/ 460630 w 508325"/>
                  <a:gd name="connsiteY16" fmla="*/ 212081 h 508325"/>
                  <a:gd name="connsiteX17" fmla="*/ 462568 w 508325"/>
                  <a:gd name="connsiteY17" fmla="*/ 231303 h 508325"/>
                  <a:gd name="connsiteX18" fmla="*/ 508325 w 508325"/>
                  <a:gd name="connsiteY18" fmla="*/ 231303 h 508325"/>
                  <a:gd name="connsiteX19" fmla="*/ 508325 w 508325"/>
                  <a:gd name="connsiteY19" fmla="*/ 277022 h 508325"/>
                  <a:gd name="connsiteX20" fmla="*/ 462568 w 508325"/>
                  <a:gd name="connsiteY20" fmla="*/ 277022 h 508325"/>
                  <a:gd name="connsiteX21" fmla="*/ 460630 w 508325"/>
                  <a:gd name="connsiteY21" fmla="*/ 296246 h 508325"/>
                  <a:gd name="connsiteX22" fmla="*/ 456532 w 508325"/>
                  <a:gd name="connsiteY22" fmla="*/ 309447 h 508325"/>
                  <a:gd name="connsiteX23" fmla="*/ 498974 w 508325"/>
                  <a:gd name="connsiteY23" fmla="*/ 326195 h 508325"/>
                  <a:gd name="connsiteX24" fmla="*/ 482191 w 508325"/>
                  <a:gd name="connsiteY24" fmla="*/ 368723 h 508325"/>
                  <a:gd name="connsiteX25" fmla="*/ 437827 w 508325"/>
                  <a:gd name="connsiteY25" fmla="*/ 351216 h 508325"/>
                  <a:gd name="connsiteX26" fmla="*/ 415967 w 508325"/>
                  <a:gd name="connsiteY26" fmla="*/ 383639 h 508325"/>
                  <a:gd name="connsiteX27" fmla="*/ 450047 w 508325"/>
                  <a:gd name="connsiteY27" fmla="*/ 417719 h 508325"/>
                  <a:gd name="connsiteX28" fmla="*/ 417719 w 508325"/>
                  <a:gd name="connsiteY28" fmla="*/ 450047 h 508325"/>
                  <a:gd name="connsiteX29" fmla="*/ 383269 w 508325"/>
                  <a:gd name="connsiteY29" fmla="*/ 415597 h 508325"/>
                  <a:gd name="connsiteX30" fmla="*/ 356881 w 508325"/>
                  <a:gd name="connsiteY30" fmla="*/ 433388 h 508325"/>
                  <a:gd name="connsiteX31" fmla="*/ 376336 w 508325"/>
                  <a:gd name="connsiteY31" fmla="*/ 478206 h 508325"/>
                  <a:gd name="connsiteX32" fmla="*/ 334398 w 508325"/>
                  <a:gd name="connsiteY32" fmla="*/ 496410 h 508325"/>
                  <a:gd name="connsiteX33" fmla="*/ 315679 w 508325"/>
                  <a:gd name="connsiteY33" fmla="*/ 453287 h 508325"/>
                  <a:gd name="connsiteX34" fmla="*/ 298145 w 508325"/>
                  <a:gd name="connsiteY34" fmla="*/ 458730 h 508325"/>
                  <a:gd name="connsiteX35" fmla="*/ 277022 w 508325"/>
                  <a:gd name="connsiteY35" fmla="*/ 460859 h 508325"/>
                  <a:gd name="connsiteX36" fmla="*/ 277022 w 508325"/>
                  <a:gd name="connsiteY36" fmla="*/ 508325 h 508325"/>
                  <a:gd name="connsiteX37" fmla="*/ 231303 w 508325"/>
                  <a:gd name="connsiteY37" fmla="*/ 508325 h 508325"/>
                  <a:gd name="connsiteX38" fmla="*/ 231303 w 508325"/>
                  <a:gd name="connsiteY38" fmla="*/ 460476 h 508325"/>
                  <a:gd name="connsiteX39" fmla="*/ 213980 w 508325"/>
                  <a:gd name="connsiteY39" fmla="*/ 458730 h 508325"/>
                  <a:gd name="connsiteX40" fmla="*/ 199754 w 508325"/>
                  <a:gd name="connsiteY40" fmla="*/ 454314 h 508325"/>
                  <a:gd name="connsiteX41" fmla="*/ 182130 w 508325"/>
                  <a:gd name="connsiteY41" fmla="*/ 498974 h 508325"/>
                  <a:gd name="connsiteX42" fmla="*/ 139603 w 508325"/>
                  <a:gd name="connsiteY42" fmla="*/ 482192 h 508325"/>
                  <a:gd name="connsiteX43" fmla="*/ 158102 w 508325"/>
                  <a:gd name="connsiteY43" fmla="*/ 435316 h 508325"/>
                  <a:gd name="connsiteX44" fmla="*/ 126587 w 508325"/>
                  <a:gd name="connsiteY44" fmla="*/ 414068 h 508325"/>
                  <a:gd name="connsiteX45" fmla="*/ 90607 w 508325"/>
                  <a:gd name="connsiteY45" fmla="*/ 450047 h 508325"/>
                  <a:gd name="connsiteX46" fmla="*/ 58278 w 508325"/>
                  <a:gd name="connsiteY46" fmla="*/ 417719 h 508325"/>
                  <a:gd name="connsiteX47" fmla="*/ 94628 w 508325"/>
                  <a:gd name="connsiteY47" fmla="*/ 381370 h 508325"/>
                  <a:gd name="connsiteX48" fmla="*/ 77397 w 508325"/>
                  <a:gd name="connsiteY48" fmla="*/ 355814 h 508325"/>
                  <a:gd name="connsiteX49" fmla="*/ 30121 w 508325"/>
                  <a:gd name="connsiteY49" fmla="*/ 376336 h 508325"/>
                  <a:gd name="connsiteX50" fmla="*/ 11915 w 508325"/>
                  <a:gd name="connsiteY50" fmla="*/ 334398 h 508325"/>
                  <a:gd name="connsiteX51" fmla="*/ 57231 w 508325"/>
                  <a:gd name="connsiteY51" fmla="*/ 314727 h 508325"/>
                  <a:gd name="connsiteX52" fmla="*/ 51494 w 508325"/>
                  <a:gd name="connsiteY52" fmla="*/ 296246 h 508325"/>
                  <a:gd name="connsiteX53" fmla="*/ 49557 w 508325"/>
                  <a:gd name="connsiteY53" fmla="*/ 277022 h 508325"/>
                  <a:gd name="connsiteX54" fmla="*/ 0 w 508325"/>
                  <a:gd name="connsiteY54" fmla="*/ 277022 h 508325"/>
                  <a:gd name="connsiteX55" fmla="*/ 0 w 508325"/>
                  <a:gd name="connsiteY55" fmla="*/ 231303 h 508325"/>
                  <a:gd name="connsiteX56" fmla="*/ 49557 w 508325"/>
                  <a:gd name="connsiteY56" fmla="*/ 231303 h 508325"/>
                  <a:gd name="connsiteX57" fmla="*/ 51494 w 508325"/>
                  <a:gd name="connsiteY57" fmla="*/ 212081 h 508325"/>
                  <a:gd name="connsiteX58" fmla="*/ 55178 w 508325"/>
                  <a:gd name="connsiteY58" fmla="*/ 200214 h 508325"/>
                  <a:gd name="connsiteX59" fmla="*/ 9352 w 508325"/>
                  <a:gd name="connsiteY59" fmla="*/ 182130 h 508325"/>
                  <a:gd name="connsiteX60" fmla="*/ 26134 w 508325"/>
                  <a:gd name="connsiteY60" fmla="*/ 139603 h 508325"/>
                  <a:gd name="connsiteX61" fmla="*/ 73499 w 508325"/>
                  <a:gd name="connsiteY61" fmla="*/ 158294 h 508325"/>
                  <a:gd name="connsiteX62" fmla="*/ 94628 w 508325"/>
                  <a:gd name="connsiteY62" fmla="*/ 126957 h 508325"/>
                  <a:gd name="connsiteX63" fmla="*/ 58278 w 508325"/>
                  <a:gd name="connsiteY63" fmla="*/ 90607 h 508325"/>
                  <a:gd name="connsiteX64" fmla="*/ 90607 w 508325"/>
                  <a:gd name="connsiteY64" fmla="*/ 58279 h 508325"/>
                  <a:gd name="connsiteX65" fmla="*/ 126587 w 508325"/>
                  <a:gd name="connsiteY65" fmla="*/ 94259 h 508325"/>
                  <a:gd name="connsiteX66" fmla="*/ 152304 w 508325"/>
                  <a:gd name="connsiteY66" fmla="*/ 76920 h 508325"/>
                  <a:gd name="connsiteX67" fmla="*/ 131989 w 508325"/>
                  <a:gd name="connsiteY67" fmla="*/ 30121 h 508325"/>
                  <a:gd name="connsiteX68" fmla="*/ 173928 w 508325"/>
                  <a:gd name="connsiteY68" fmla="*/ 11917 h 508325"/>
                  <a:gd name="connsiteX69" fmla="*/ 193098 w 508325"/>
                  <a:gd name="connsiteY69" fmla="*/ 56079 h 508325"/>
                  <a:gd name="connsiteX70" fmla="*/ 213980 w 508325"/>
                  <a:gd name="connsiteY70" fmla="*/ 49597 h 508325"/>
                  <a:gd name="connsiteX71" fmla="*/ 231303 w 508325"/>
                  <a:gd name="connsiteY71" fmla="*/ 47850 h 508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508325" h="508325">
                    <a:moveTo>
                      <a:pt x="231303" y="0"/>
                    </a:moveTo>
                    <a:lnTo>
                      <a:pt x="277022" y="0"/>
                    </a:lnTo>
                    <a:lnTo>
                      <a:pt x="277022" y="47467"/>
                    </a:lnTo>
                    <a:lnTo>
                      <a:pt x="298145" y="49597"/>
                    </a:lnTo>
                    <a:lnTo>
                      <a:pt x="308986" y="52962"/>
                    </a:lnTo>
                    <a:lnTo>
                      <a:pt x="326195" y="9352"/>
                    </a:lnTo>
                    <a:lnTo>
                      <a:pt x="368723" y="26134"/>
                    </a:lnTo>
                    <a:lnTo>
                      <a:pt x="351023" y="70988"/>
                    </a:lnTo>
                    <a:lnTo>
                      <a:pt x="383269" y="92729"/>
                    </a:lnTo>
                    <a:lnTo>
                      <a:pt x="417719" y="58279"/>
                    </a:lnTo>
                    <a:lnTo>
                      <a:pt x="450047" y="90607"/>
                    </a:lnTo>
                    <a:lnTo>
                      <a:pt x="415967" y="124688"/>
                    </a:lnTo>
                    <a:lnTo>
                      <a:pt x="433867" y="151237"/>
                    </a:lnTo>
                    <a:lnTo>
                      <a:pt x="478205" y="131991"/>
                    </a:lnTo>
                    <a:lnTo>
                      <a:pt x="496410" y="173929"/>
                    </a:lnTo>
                    <a:lnTo>
                      <a:pt x="454442" y="192146"/>
                    </a:lnTo>
                    <a:lnTo>
                      <a:pt x="460630" y="212081"/>
                    </a:lnTo>
                    <a:lnTo>
                      <a:pt x="462568" y="231303"/>
                    </a:lnTo>
                    <a:lnTo>
                      <a:pt x="508325" y="231303"/>
                    </a:lnTo>
                    <a:lnTo>
                      <a:pt x="508325" y="277022"/>
                    </a:lnTo>
                    <a:lnTo>
                      <a:pt x="462568" y="277022"/>
                    </a:lnTo>
                    <a:lnTo>
                      <a:pt x="460630" y="296246"/>
                    </a:lnTo>
                    <a:lnTo>
                      <a:pt x="456532" y="309447"/>
                    </a:lnTo>
                    <a:lnTo>
                      <a:pt x="498974" y="326195"/>
                    </a:lnTo>
                    <a:lnTo>
                      <a:pt x="482191" y="368723"/>
                    </a:lnTo>
                    <a:lnTo>
                      <a:pt x="437827" y="351216"/>
                    </a:lnTo>
                    <a:lnTo>
                      <a:pt x="415967" y="383639"/>
                    </a:lnTo>
                    <a:lnTo>
                      <a:pt x="450047" y="417719"/>
                    </a:lnTo>
                    <a:lnTo>
                      <a:pt x="417719" y="450047"/>
                    </a:lnTo>
                    <a:lnTo>
                      <a:pt x="383269" y="415597"/>
                    </a:lnTo>
                    <a:lnTo>
                      <a:pt x="356881" y="433388"/>
                    </a:lnTo>
                    <a:lnTo>
                      <a:pt x="376336" y="478206"/>
                    </a:lnTo>
                    <a:lnTo>
                      <a:pt x="334398" y="496410"/>
                    </a:lnTo>
                    <a:lnTo>
                      <a:pt x="315679" y="453287"/>
                    </a:lnTo>
                    <a:lnTo>
                      <a:pt x="298145" y="458730"/>
                    </a:lnTo>
                    <a:lnTo>
                      <a:pt x="277022" y="460859"/>
                    </a:lnTo>
                    <a:lnTo>
                      <a:pt x="277022" y="508325"/>
                    </a:lnTo>
                    <a:lnTo>
                      <a:pt x="231303" y="508325"/>
                    </a:lnTo>
                    <a:lnTo>
                      <a:pt x="231303" y="460476"/>
                    </a:lnTo>
                    <a:lnTo>
                      <a:pt x="213980" y="458730"/>
                    </a:lnTo>
                    <a:lnTo>
                      <a:pt x="199754" y="454314"/>
                    </a:lnTo>
                    <a:lnTo>
                      <a:pt x="182130" y="498974"/>
                    </a:lnTo>
                    <a:lnTo>
                      <a:pt x="139603" y="482192"/>
                    </a:lnTo>
                    <a:lnTo>
                      <a:pt x="158102" y="435316"/>
                    </a:lnTo>
                    <a:lnTo>
                      <a:pt x="126587" y="414068"/>
                    </a:lnTo>
                    <a:lnTo>
                      <a:pt x="90607" y="450047"/>
                    </a:lnTo>
                    <a:lnTo>
                      <a:pt x="58278" y="417719"/>
                    </a:lnTo>
                    <a:lnTo>
                      <a:pt x="94628" y="381370"/>
                    </a:lnTo>
                    <a:lnTo>
                      <a:pt x="77397" y="355814"/>
                    </a:lnTo>
                    <a:lnTo>
                      <a:pt x="30121" y="376336"/>
                    </a:lnTo>
                    <a:lnTo>
                      <a:pt x="11915" y="334398"/>
                    </a:lnTo>
                    <a:lnTo>
                      <a:pt x="57231" y="314727"/>
                    </a:lnTo>
                    <a:lnTo>
                      <a:pt x="51494" y="296246"/>
                    </a:lnTo>
                    <a:lnTo>
                      <a:pt x="49557" y="277022"/>
                    </a:lnTo>
                    <a:lnTo>
                      <a:pt x="0" y="277022"/>
                    </a:lnTo>
                    <a:lnTo>
                      <a:pt x="0" y="231303"/>
                    </a:lnTo>
                    <a:lnTo>
                      <a:pt x="49557" y="231303"/>
                    </a:lnTo>
                    <a:lnTo>
                      <a:pt x="51494" y="212081"/>
                    </a:lnTo>
                    <a:lnTo>
                      <a:pt x="55178" y="200214"/>
                    </a:lnTo>
                    <a:lnTo>
                      <a:pt x="9352" y="182130"/>
                    </a:lnTo>
                    <a:lnTo>
                      <a:pt x="26134" y="139603"/>
                    </a:lnTo>
                    <a:lnTo>
                      <a:pt x="73499" y="158294"/>
                    </a:lnTo>
                    <a:lnTo>
                      <a:pt x="94628" y="126957"/>
                    </a:lnTo>
                    <a:lnTo>
                      <a:pt x="58278" y="90607"/>
                    </a:lnTo>
                    <a:lnTo>
                      <a:pt x="90607" y="58279"/>
                    </a:lnTo>
                    <a:lnTo>
                      <a:pt x="126587" y="94259"/>
                    </a:lnTo>
                    <a:lnTo>
                      <a:pt x="152304" y="76920"/>
                    </a:lnTo>
                    <a:lnTo>
                      <a:pt x="131989" y="30121"/>
                    </a:lnTo>
                    <a:lnTo>
                      <a:pt x="173928" y="11917"/>
                    </a:lnTo>
                    <a:lnTo>
                      <a:pt x="193098" y="56079"/>
                    </a:lnTo>
                    <a:lnTo>
                      <a:pt x="213980" y="49597"/>
                    </a:lnTo>
                    <a:lnTo>
                      <a:pt x="231303" y="47850"/>
                    </a:ln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6" name="フリーフォーム: 図形 525">
                <a:extLst>
                  <a:ext uri="{FF2B5EF4-FFF2-40B4-BE49-F238E27FC236}">
                    <a16:creationId xmlns:a16="http://schemas.microsoft.com/office/drawing/2014/main" id="{614A677F-875F-4ADE-ABD7-F2C3B7704424}"/>
                  </a:ext>
                </a:extLst>
              </p:cNvPr>
              <p:cNvSpPr/>
              <p:nvPr/>
            </p:nvSpPr>
            <p:spPr bwMode="auto">
              <a:xfrm>
                <a:off x="8947959" y="1555789"/>
                <a:ext cx="301560" cy="301558"/>
              </a:xfrm>
              <a:custGeom>
                <a:avLst/>
                <a:gdLst>
                  <a:gd name="connsiteX0" fmla="*/ 231303 w 508325"/>
                  <a:gd name="connsiteY0" fmla="*/ 0 h 508325"/>
                  <a:gd name="connsiteX1" fmla="*/ 277022 w 508325"/>
                  <a:gd name="connsiteY1" fmla="*/ 0 h 508325"/>
                  <a:gd name="connsiteX2" fmla="*/ 277022 w 508325"/>
                  <a:gd name="connsiteY2" fmla="*/ 47467 h 508325"/>
                  <a:gd name="connsiteX3" fmla="*/ 298145 w 508325"/>
                  <a:gd name="connsiteY3" fmla="*/ 49597 h 508325"/>
                  <a:gd name="connsiteX4" fmla="*/ 308986 w 508325"/>
                  <a:gd name="connsiteY4" fmla="*/ 52962 h 508325"/>
                  <a:gd name="connsiteX5" fmla="*/ 326195 w 508325"/>
                  <a:gd name="connsiteY5" fmla="*/ 9352 h 508325"/>
                  <a:gd name="connsiteX6" fmla="*/ 368723 w 508325"/>
                  <a:gd name="connsiteY6" fmla="*/ 26134 h 508325"/>
                  <a:gd name="connsiteX7" fmla="*/ 351023 w 508325"/>
                  <a:gd name="connsiteY7" fmla="*/ 70988 h 508325"/>
                  <a:gd name="connsiteX8" fmla="*/ 383269 w 508325"/>
                  <a:gd name="connsiteY8" fmla="*/ 92729 h 508325"/>
                  <a:gd name="connsiteX9" fmla="*/ 417719 w 508325"/>
                  <a:gd name="connsiteY9" fmla="*/ 58279 h 508325"/>
                  <a:gd name="connsiteX10" fmla="*/ 450047 w 508325"/>
                  <a:gd name="connsiteY10" fmla="*/ 90607 h 508325"/>
                  <a:gd name="connsiteX11" fmla="*/ 415967 w 508325"/>
                  <a:gd name="connsiteY11" fmla="*/ 124688 h 508325"/>
                  <a:gd name="connsiteX12" fmla="*/ 433867 w 508325"/>
                  <a:gd name="connsiteY12" fmla="*/ 151237 h 508325"/>
                  <a:gd name="connsiteX13" fmla="*/ 478205 w 508325"/>
                  <a:gd name="connsiteY13" fmla="*/ 131991 h 508325"/>
                  <a:gd name="connsiteX14" fmla="*/ 496410 w 508325"/>
                  <a:gd name="connsiteY14" fmla="*/ 173929 h 508325"/>
                  <a:gd name="connsiteX15" fmla="*/ 454442 w 508325"/>
                  <a:gd name="connsiteY15" fmla="*/ 192146 h 508325"/>
                  <a:gd name="connsiteX16" fmla="*/ 460630 w 508325"/>
                  <a:gd name="connsiteY16" fmla="*/ 212081 h 508325"/>
                  <a:gd name="connsiteX17" fmla="*/ 462568 w 508325"/>
                  <a:gd name="connsiteY17" fmla="*/ 231303 h 508325"/>
                  <a:gd name="connsiteX18" fmla="*/ 508325 w 508325"/>
                  <a:gd name="connsiteY18" fmla="*/ 231303 h 508325"/>
                  <a:gd name="connsiteX19" fmla="*/ 508325 w 508325"/>
                  <a:gd name="connsiteY19" fmla="*/ 277022 h 508325"/>
                  <a:gd name="connsiteX20" fmla="*/ 462568 w 508325"/>
                  <a:gd name="connsiteY20" fmla="*/ 277022 h 508325"/>
                  <a:gd name="connsiteX21" fmla="*/ 460630 w 508325"/>
                  <a:gd name="connsiteY21" fmla="*/ 296246 h 508325"/>
                  <a:gd name="connsiteX22" fmla="*/ 456532 w 508325"/>
                  <a:gd name="connsiteY22" fmla="*/ 309447 h 508325"/>
                  <a:gd name="connsiteX23" fmla="*/ 498974 w 508325"/>
                  <a:gd name="connsiteY23" fmla="*/ 326195 h 508325"/>
                  <a:gd name="connsiteX24" fmla="*/ 482191 w 508325"/>
                  <a:gd name="connsiteY24" fmla="*/ 368723 h 508325"/>
                  <a:gd name="connsiteX25" fmla="*/ 437827 w 508325"/>
                  <a:gd name="connsiteY25" fmla="*/ 351216 h 508325"/>
                  <a:gd name="connsiteX26" fmla="*/ 415967 w 508325"/>
                  <a:gd name="connsiteY26" fmla="*/ 383639 h 508325"/>
                  <a:gd name="connsiteX27" fmla="*/ 450047 w 508325"/>
                  <a:gd name="connsiteY27" fmla="*/ 417719 h 508325"/>
                  <a:gd name="connsiteX28" fmla="*/ 417719 w 508325"/>
                  <a:gd name="connsiteY28" fmla="*/ 450047 h 508325"/>
                  <a:gd name="connsiteX29" fmla="*/ 383269 w 508325"/>
                  <a:gd name="connsiteY29" fmla="*/ 415597 h 508325"/>
                  <a:gd name="connsiteX30" fmla="*/ 356881 w 508325"/>
                  <a:gd name="connsiteY30" fmla="*/ 433388 h 508325"/>
                  <a:gd name="connsiteX31" fmla="*/ 376336 w 508325"/>
                  <a:gd name="connsiteY31" fmla="*/ 478206 h 508325"/>
                  <a:gd name="connsiteX32" fmla="*/ 334398 w 508325"/>
                  <a:gd name="connsiteY32" fmla="*/ 496410 h 508325"/>
                  <a:gd name="connsiteX33" fmla="*/ 315679 w 508325"/>
                  <a:gd name="connsiteY33" fmla="*/ 453287 h 508325"/>
                  <a:gd name="connsiteX34" fmla="*/ 298145 w 508325"/>
                  <a:gd name="connsiteY34" fmla="*/ 458730 h 508325"/>
                  <a:gd name="connsiteX35" fmla="*/ 277022 w 508325"/>
                  <a:gd name="connsiteY35" fmla="*/ 460859 h 508325"/>
                  <a:gd name="connsiteX36" fmla="*/ 277022 w 508325"/>
                  <a:gd name="connsiteY36" fmla="*/ 508325 h 508325"/>
                  <a:gd name="connsiteX37" fmla="*/ 231303 w 508325"/>
                  <a:gd name="connsiteY37" fmla="*/ 508325 h 508325"/>
                  <a:gd name="connsiteX38" fmla="*/ 231303 w 508325"/>
                  <a:gd name="connsiteY38" fmla="*/ 460476 h 508325"/>
                  <a:gd name="connsiteX39" fmla="*/ 213980 w 508325"/>
                  <a:gd name="connsiteY39" fmla="*/ 458730 h 508325"/>
                  <a:gd name="connsiteX40" fmla="*/ 199754 w 508325"/>
                  <a:gd name="connsiteY40" fmla="*/ 454314 h 508325"/>
                  <a:gd name="connsiteX41" fmla="*/ 182130 w 508325"/>
                  <a:gd name="connsiteY41" fmla="*/ 498974 h 508325"/>
                  <a:gd name="connsiteX42" fmla="*/ 139603 w 508325"/>
                  <a:gd name="connsiteY42" fmla="*/ 482192 h 508325"/>
                  <a:gd name="connsiteX43" fmla="*/ 158102 w 508325"/>
                  <a:gd name="connsiteY43" fmla="*/ 435316 h 508325"/>
                  <a:gd name="connsiteX44" fmla="*/ 126587 w 508325"/>
                  <a:gd name="connsiteY44" fmla="*/ 414068 h 508325"/>
                  <a:gd name="connsiteX45" fmla="*/ 90607 w 508325"/>
                  <a:gd name="connsiteY45" fmla="*/ 450047 h 508325"/>
                  <a:gd name="connsiteX46" fmla="*/ 58278 w 508325"/>
                  <a:gd name="connsiteY46" fmla="*/ 417719 h 508325"/>
                  <a:gd name="connsiteX47" fmla="*/ 94628 w 508325"/>
                  <a:gd name="connsiteY47" fmla="*/ 381370 h 508325"/>
                  <a:gd name="connsiteX48" fmla="*/ 77397 w 508325"/>
                  <a:gd name="connsiteY48" fmla="*/ 355814 h 508325"/>
                  <a:gd name="connsiteX49" fmla="*/ 30121 w 508325"/>
                  <a:gd name="connsiteY49" fmla="*/ 376336 h 508325"/>
                  <a:gd name="connsiteX50" fmla="*/ 11915 w 508325"/>
                  <a:gd name="connsiteY50" fmla="*/ 334398 h 508325"/>
                  <a:gd name="connsiteX51" fmla="*/ 57231 w 508325"/>
                  <a:gd name="connsiteY51" fmla="*/ 314727 h 508325"/>
                  <a:gd name="connsiteX52" fmla="*/ 51494 w 508325"/>
                  <a:gd name="connsiteY52" fmla="*/ 296246 h 508325"/>
                  <a:gd name="connsiteX53" fmla="*/ 49557 w 508325"/>
                  <a:gd name="connsiteY53" fmla="*/ 277022 h 508325"/>
                  <a:gd name="connsiteX54" fmla="*/ 0 w 508325"/>
                  <a:gd name="connsiteY54" fmla="*/ 277022 h 508325"/>
                  <a:gd name="connsiteX55" fmla="*/ 0 w 508325"/>
                  <a:gd name="connsiteY55" fmla="*/ 231303 h 508325"/>
                  <a:gd name="connsiteX56" fmla="*/ 49557 w 508325"/>
                  <a:gd name="connsiteY56" fmla="*/ 231303 h 508325"/>
                  <a:gd name="connsiteX57" fmla="*/ 51494 w 508325"/>
                  <a:gd name="connsiteY57" fmla="*/ 212081 h 508325"/>
                  <a:gd name="connsiteX58" fmla="*/ 55178 w 508325"/>
                  <a:gd name="connsiteY58" fmla="*/ 200214 h 508325"/>
                  <a:gd name="connsiteX59" fmla="*/ 9352 w 508325"/>
                  <a:gd name="connsiteY59" fmla="*/ 182130 h 508325"/>
                  <a:gd name="connsiteX60" fmla="*/ 26134 w 508325"/>
                  <a:gd name="connsiteY60" fmla="*/ 139603 h 508325"/>
                  <a:gd name="connsiteX61" fmla="*/ 73499 w 508325"/>
                  <a:gd name="connsiteY61" fmla="*/ 158294 h 508325"/>
                  <a:gd name="connsiteX62" fmla="*/ 94628 w 508325"/>
                  <a:gd name="connsiteY62" fmla="*/ 126957 h 508325"/>
                  <a:gd name="connsiteX63" fmla="*/ 58278 w 508325"/>
                  <a:gd name="connsiteY63" fmla="*/ 90607 h 508325"/>
                  <a:gd name="connsiteX64" fmla="*/ 90607 w 508325"/>
                  <a:gd name="connsiteY64" fmla="*/ 58279 h 508325"/>
                  <a:gd name="connsiteX65" fmla="*/ 126587 w 508325"/>
                  <a:gd name="connsiteY65" fmla="*/ 94259 h 508325"/>
                  <a:gd name="connsiteX66" fmla="*/ 152304 w 508325"/>
                  <a:gd name="connsiteY66" fmla="*/ 76920 h 508325"/>
                  <a:gd name="connsiteX67" fmla="*/ 131989 w 508325"/>
                  <a:gd name="connsiteY67" fmla="*/ 30121 h 508325"/>
                  <a:gd name="connsiteX68" fmla="*/ 173928 w 508325"/>
                  <a:gd name="connsiteY68" fmla="*/ 11917 h 508325"/>
                  <a:gd name="connsiteX69" fmla="*/ 193098 w 508325"/>
                  <a:gd name="connsiteY69" fmla="*/ 56079 h 508325"/>
                  <a:gd name="connsiteX70" fmla="*/ 213980 w 508325"/>
                  <a:gd name="connsiteY70" fmla="*/ 49597 h 508325"/>
                  <a:gd name="connsiteX71" fmla="*/ 231303 w 508325"/>
                  <a:gd name="connsiteY71" fmla="*/ 47850 h 508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508325" h="508325">
                    <a:moveTo>
                      <a:pt x="231303" y="0"/>
                    </a:moveTo>
                    <a:lnTo>
                      <a:pt x="277022" y="0"/>
                    </a:lnTo>
                    <a:lnTo>
                      <a:pt x="277022" y="47467"/>
                    </a:lnTo>
                    <a:lnTo>
                      <a:pt x="298145" y="49597"/>
                    </a:lnTo>
                    <a:lnTo>
                      <a:pt x="308986" y="52962"/>
                    </a:lnTo>
                    <a:lnTo>
                      <a:pt x="326195" y="9352"/>
                    </a:lnTo>
                    <a:lnTo>
                      <a:pt x="368723" y="26134"/>
                    </a:lnTo>
                    <a:lnTo>
                      <a:pt x="351023" y="70988"/>
                    </a:lnTo>
                    <a:lnTo>
                      <a:pt x="383269" y="92729"/>
                    </a:lnTo>
                    <a:lnTo>
                      <a:pt x="417719" y="58279"/>
                    </a:lnTo>
                    <a:lnTo>
                      <a:pt x="450047" y="90607"/>
                    </a:lnTo>
                    <a:lnTo>
                      <a:pt x="415967" y="124688"/>
                    </a:lnTo>
                    <a:lnTo>
                      <a:pt x="433867" y="151237"/>
                    </a:lnTo>
                    <a:lnTo>
                      <a:pt x="478205" y="131991"/>
                    </a:lnTo>
                    <a:lnTo>
                      <a:pt x="496410" y="173929"/>
                    </a:lnTo>
                    <a:lnTo>
                      <a:pt x="454442" y="192146"/>
                    </a:lnTo>
                    <a:lnTo>
                      <a:pt x="460630" y="212081"/>
                    </a:lnTo>
                    <a:lnTo>
                      <a:pt x="462568" y="231303"/>
                    </a:lnTo>
                    <a:lnTo>
                      <a:pt x="508325" y="231303"/>
                    </a:lnTo>
                    <a:lnTo>
                      <a:pt x="508325" y="277022"/>
                    </a:lnTo>
                    <a:lnTo>
                      <a:pt x="462568" y="277022"/>
                    </a:lnTo>
                    <a:lnTo>
                      <a:pt x="460630" y="296246"/>
                    </a:lnTo>
                    <a:lnTo>
                      <a:pt x="456532" y="309447"/>
                    </a:lnTo>
                    <a:lnTo>
                      <a:pt x="498974" y="326195"/>
                    </a:lnTo>
                    <a:lnTo>
                      <a:pt x="482191" y="368723"/>
                    </a:lnTo>
                    <a:lnTo>
                      <a:pt x="437827" y="351216"/>
                    </a:lnTo>
                    <a:lnTo>
                      <a:pt x="415967" y="383639"/>
                    </a:lnTo>
                    <a:lnTo>
                      <a:pt x="450047" y="417719"/>
                    </a:lnTo>
                    <a:lnTo>
                      <a:pt x="417719" y="450047"/>
                    </a:lnTo>
                    <a:lnTo>
                      <a:pt x="383269" y="415597"/>
                    </a:lnTo>
                    <a:lnTo>
                      <a:pt x="356881" y="433388"/>
                    </a:lnTo>
                    <a:lnTo>
                      <a:pt x="376336" y="478206"/>
                    </a:lnTo>
                    <a:lnTo>
                      <a:pt x="334398" y="496410"/>
                    </a:lnTo>
                    <a:lnTo>
                      <a:pt x="315679" y="453287"/>
                    </a:lnTo>
                    <a:lnTo>
                      <a:pt x="298145" y="458730"/>
                    </a:lnTo>
                    <a:lnTo>
                      <a:pt x="277022" y="460859"/>
                    </a:lnTo>
                    <a:lnTo>
                      <a:pt x="277022" y="508325"/>
                    </a:lnTo>
                    <a:lnTo>
                      <a:pt x="231303" y="508325"/>
                    </a:lnTo>
                    <a:lnTo>
                      <a:pt x="231303" y="460476"/>
                    </a:lnTo>
                    <a:lnTo>
                      <a:pt x="213980" y="458730"/>
                    </a:lnTo>
                    <a:lnTo>
                      <a:pt x="199754" y="454314"/>
                    </a:lnTo>
                    <a:lnTo>
                      <a:pt x="182130" y="498974"/>
                    </a:lnTo>
                    <a:lnTo>
                      <a:pt x="139603" y="482192"/>
                    </a:lnTo>
                    <a:lnTo>
                      <a:pt x="158102" y="435316"/>
                    </a:lnTo>
                    <a:lnTo>
                      <a:pt x="126587" y="414068"/>
                    </a:lnTo>
                    <a:lnTo>
                      <a:pt x="90607" y="450047"/>
                    </a:lnTo>
                    <a:lnTo>
                      <a:pt x="58278" y="417719"/>
                    </a:lnTo>
                    <a:lnTo>
                      <a:pt x="94628" y="381370"/>
                    </a:lnTo>
                    <a:lnTo>
                      <a:pt x="77397" y="355814"/>
                    </a:lnTo>
                    <a:lnTo>
                      <a:pt x="30121" y="376336"/>
                    </a:lnTo>
                    <a:lnTo>
                      <a:pt x="11915" y="334398"/>
                    </a:lnTo>
                    <a:lnTo>
                      <a:pt x="57231" y="314727"/>
                    </a:lnTo>
                    <a:lnTo>
                      <a:pt x="51494" y="296246"/>
                    </a:lnTo>
                    <a:lnTo>
                      <a:pt x="49557" y="277022"/>
                    </a:lnTo>
                    <a:lnTo>
                      <a:pt x="0" y="277022"/>
                    </a:lnTo>
                    <a:lnTo>
                      <a:pt x="0" y="231303"/>
                    </a:lnTo>
                    <a:lnTo>
                      <a:pt x="49557" y="231303"/>
                    </a:lnTo>
                    <a:lnTo>
                      <a:pt x="51494" y="212081"/>
                    </a:lnTo>
                    <a:lnTo>
                      <a:pt x="55178" y="200214"/>
                    </a:lnTo>
                    <a:lnTo>
                      <a:pt x="9352" y="182130"/>
                    </a:lnTo>
                    <a:lnTo>
                      <a:pt x="26134" y="139603"/>
                    </a:lnTo>
                    <a:lnTo>
                      <a:pt x="73499" y="158294"/>
                    </a:lnTo>
                    <a:lnTo>
                      <a:pt x="94628" y="126957"/>
                    </a:lnTo>
                    <a:lnTo>
                      <a:pt x="58278" y="90607"/>
                    </a:lnTo>
                    <a:lnTo>
                      <a:pt x="90607" y="58279"/>
                    </a:lnTo>
                    <a:lnTo>
                      <a:pt x="126587" y="94259"/>
                    </a:lnTo>
                    <a:lnTo>
                      <a:pt x="152304" y="76920"/>
                    </a:lnTo>
                    <a:lnTo>
                      <a:pt x="131989" y="30121"/>
                    </a:lnTo>
                    <a:lnTo>
                      <a:pt x="173928" y="11917"/>
                    </a:lnTo>
                    <a:lnTo>
                      <a:pt x="193098" y="56079"/>
                    </a:lnTo>
                    <a:lnTo>
                      <a:pt x="213980" y="49597"/>
                    </a:lnTo>
                    <a:lnTo>
                      <a:pt x="231303" y="47850"/>
                    </a:ln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7" name="円: 塗りつぶしなし 526">
                <a:extLst>
                  <a:ext uri="{FF2B5EF4-FFF2-40B4-BE49-F238E27FC236}">
                    <a16:creationId xmlns:a16="http://schemas.microsoft.com/office/drawing/2014/main" id="{E36D8FEA-7E22-45C8-9C53-8D4A729878CD}"/>
                  </a:ext>
                </a:extLst>
              </p:cNvPr>
              <p:cNvSpPr/>
              <p:nvPr/>
            </p:nvSpPr>
            <p:spPr bwMode="auto">
              <a:xfrm>
                <a:off x="7025432" y="1190165"/>
                <a:ext cx="1035115" cy="1035115"/>
              </a:xfrm>
              <a:prstGeom prst="donut">
                <a:avLst>
                  <a:gd name="adj" fmla="val 6429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8" name="楕円 527">
                <a:extLst>
                  <a:ext uri="{FF2B5EF4-FFF2-40B4-BE49-F238E27FC236}">
                    <a16:creationId xmlns:a16="http://schemas.microsoft.com/office/drawing/2014/main" id="{FDF9D049-29D4-4FB1-979A-E48F7FC1ED00}"/>
                  </a:ext>
                </a:extLst>
              </p:cNvPr>
              <p:cNvSpPr/>
              <p:nvPr/>
            </p:nvSpPr>
            <p:spPr bwMode="auto">
              <a:xfrm>
                <a:off x="7443660" y="1608913"/>
                <a:ext cx="190852" cy="190852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9" name="円: 塗りつぶしなし 528">
                <a:extLst>
                  <a:ext uri="{FF2B5EF4-FFF2-40B4-BE49-F238E27FC236}">
                    <a16:creationId xmlns:a16="http://schemas.microsoft.com/office/drawing/2014/main" id="{55EC2890-1229-4492-AEF4-4640E8ABB314}"/>
                  </a:ext>
                </a:extLst>
              </p:cNvPr>
              <p:cNvSpPr/>
              <p:nvPr/>
            </p:nvSpPr>
            <p:spPr bwMode="auto">
              <a:xfrm>
                <a:off x="8581182" y="1190165"/>
                <a:ext cx="1035115" cy="1035115"/>
              </a:xfrm>
              <a:prstGeom prst="donut">
                <a:avLst>
                  <a:gd name="adj" fmla="val 5978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0" name="楕円 529">
                <a:extLst>
                  <a:ext uri="{FF2B5EF4-FFF2-40B4-BE49-F238E27FC236}">
                    <a16:creationId xmlns:a16="http://schemas.microsoft.com/office/drawing/2014/main" id="{C56EB4DF-23AD-47C5-ADBF-D300CA50DB40}"/>
                  </a:ext>
                </a:extLst>
              </p:cNvPr>
              <p:cNvSpPr/>
              <p:nvPr/>
            </p:nvSpPr>
            <p:spPr bwMode="auto">
              <a:xfrm>
                <a:off x="8993722" y="1602705"/>
                <a:ext cx="210034" cy="210034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38D51CB1-A1AD-47F5-BCBE-030C532A4E8E}"/>
                  </a:ext>
                </a:extLst>
              </p:cNvPr>
              <p:cNvSpPr/>
              <p:nvPr/>
            </p:nvSpPr>
            <p:spPr bwMode="auto">
              <a:xfrm rot="5400000">
                <a:off x="7819291" y="602910"/>
                <a:ext cx="1002183" cy="1635642"/>
              </a:xfrm>
              <a:custGeom>
                <a:avLst/>
                <a:gdLst>
                  <a:gd name="connsiteX0" fmla="*/ 225520 w 1002183"/>
                  <a:gd name="connsiteY0" fmla="*/ 1217230 h 1635642"/>
                  <a:gd name="connsiteX1" fmla="*/ 768631 w 1002183"/>
                  <a:gd name="connsiteY1" fmla="*/ 1546008 h 1635642"/>
                  <a:gd name="connsiteX2" fmla="*/ 926594 w 1002183"/>
                  <a:gd name="connsiteY2" fmla="*/ 1069374 h 1635642"/>
                  <a:gd name="connsiteX3" fmla="*/ 251655 w 1002183"/>
                  <a:gd name="connsiteY3" fmla="*/ 394436 h 1635642"/>
                  <a:gd name="connsiteX4" fmla="*/ 225520 w 1002183"/>
                  <a:gd name="connsiteY4" fmla="*/ 409525 h 1635642"/>
                  <a:gd name="connsiteX5" fmla="*/ 0 w 1002183"/>
                  <a:gd name="connsiteY5" fmla="*/ 1235339 h 1635642"/>
                  <a:gd name="connsiteX6" fmla="*/ 35370 w 1002183"/>
                  <a:gd name="connsiteY6" fmla="*/ 1199969 h 1635642"/>
                  <a:gd name="connsiteX7" fmla="*/ 154780 w 1002183"/>
                  <a:gd name="connsiteY7" fmla="*/ 1199969 h 1635642"/>
                  <a:gd name="connsiteX8" fmla="*/ 154780 w 1002183"/>
                  <a:gd name="connsiteY8" fmla="*/ 288681 h 1635642"/>
                  <a:gd name="connsiteX9" fmla="*/ 165140 w 1002183"/>
                  <a:gd name="connsiteY9" fmla="*/ 263670 h 1635642"/>
                  <a:gd name="connsiteX10" fmla="*/ 165403 w 1002183"/>
                  <a:gd name="connsiteY10" fmla="*/ 263561 h 1635642"/>
                  <a:gd name="connsiteX11" fmla="*/ 166984 w 1002183"/>
                  <a:gd name="connsiteY11" fmla="*/ 259744 h 1635642"/>
                  <a:gd name="connsiteX12" fmla="*/ 217005 w 1002183"/>
                  <a:gd name="connsiteY12" fmla="*/ 259744 h 1635642"/>
                  <a:gd name="connsiteX13" fmla="*/ 263294 w 1002183"/>
                  <a:gd name="connsiteY13" fmla="*/ 306033 h 1635642"/>
                  <a:gd name="connsiteX14" fmla="*/ 785141 w 1002183"/>
                  <a:gd name="connsiteY14" fmla="*/ 4744 h 1635642"/>
                  <a:gd name="connsiteX15" fmla="*/ 833457 w 1002183"/>
                  <a:gd name="connsiteY15" fmla="*/ 17690 h 1635642"/>
                  <a:gd name="connsiteX16" fmla="*/ 820511 w 1002183"/>
                  <a:gd name="connsiteY16" fmla="*/ 66007 h 1635642"/>
                  <a:gd name="connsiteX17" fmla="*/ 315079 w 1002183"/>
                  <a:gd name="connsiteY17" fmla="*/ 357818 h 1635642"/>
                  <a:gd name="connsiteX18" fmla="*/ 985000 w 1002183"/>
                  <a:gd name="connsiteY18" fmla="*/ 1027739 h 1635642"/>
                  <a:gd name="connsiteX19" fmla="*/ 988403 w 1002183"/>
                  <a:gd name="connsiteY19" fmla="*/ 1035955 h 1635642"/>
                  <a:gd name="connsiteX20" fmla="*/ 998412 w 1002183"/>
                  <a:gd name="connsiteY20" fmla="*/ 1044606 h 1635642"/>
                  <a:gd name="connsiteX21" fmla="*/ 1000379 w 1002183"/>
                  <a:gd name="connsiteY21" fmla="*/ 1071605 h 1635642"/>
                  <a:gd name="connsiteX22" fmla="*/ 822395 w 1002183"/>
                  <a:gd name="connsiteY22" fmla="*/ 1608650 h 1635642"/>
                  <a:gd name="connsiteX23" fmla="*/ 821597 w 1002183"/>
                  <a:gd name="connsiteY23" fmla="*/ 1609572 h 1635642"/>
                  <a:gd name="connsiteX24" fmla="*/ 820221 w 1002183"/>
                  <a:gd name="connsiteY24" fmla="*/ 1618584 h 1635642"/>
                  <a:gd name="connsiteX25" fmla="*/ 771646 w 1002183"/>
                  <a:gd name="connsiteY25" fmla="*/ 1630525 h 1635642"/>
                  <a:gd name="connsiteX26" fmla="*/ 177262 w 1002183"/>
                  <a:gd name="connsiteY26" fmla="*/ 1270709 h 1635642"/>
                  <a:gd name="connsiteX27" fmla="*/ 35370 w 1002183"/>
                  <a:gd name="connsiteY27" fmla="*/ 1270709 h 1635642"/>
                  <a:gd name="connsiteX28" fmla="*/ 0 w 1002183"/>
                  <a:gd name="connsiteY28" fmla="*/ 1235339 h 1635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002183" h="1635642">
                    <a:moveTo>
                      <a:pt x="225520" y="1217230"/>
                    </a:moveTo>
                    <a:lnTo>
                      <a:pt x="768631" y="1546008"/>
                    </a:lnTo>
                    <a:lnTo>
                      <a:pt x="926594" y="1069374"/>
                    </a:lnTo>
                    <a:lnTo>
                      <a:pt x="251655" y="394436"/>
                    </a:lnTo>
                    <a:lnTo>
                      <a:pt x="225520" y="409525"/>
                    </a:lnTo>
                    <a:close/>
                    <a:moveTo>
                      <a:pt x="0" y="1235339"/>
                    </a:moveTo>
                    <a:cubicBezTo>
                      <a:pt x="0" y="1215805"/>
                      <a:pt x="15836" y="1199969"/>
                      <a:pt x="35370" y="1199969"/>
                    </a:cubicBezTo>
                    <a:lnTo>
                      <a:pt x="154780" y="1199969"/>
                    </a:lnTo>
                    <a:lnTo>
                      <a:pt x="154780" y="288681"/>
                    </a:lnTo>
                    <a:cubicBezTo>
                      <a:pt x="154780" y="278913"/>
                      <a:pt x="158739" y="270071"/>
                      <a:pt x="165140" y="263670"/>
                    </a:cubicBezTo>
                    <a:lnTo>
                      <a:pt x="165403" y="263561"/>
                    </a:lnTo>
                    <a:lnTo>
                      <a:pt x="166984" y="259744"/>
                    </a:lnTo>
                    <a:cubicBezTo>
                      <a:pt x="180797" y="245931"/>
                      <a:pt x="203192" y="245931"/>
                      <a:pt x="217005" y="259744"/>
                    </a:cubicBezTo>
                    <a:lnTo>
                      <a:pt x="263294" y="306033"/>
                    </a:lnTo>
                    <a:lnTo>
                      <a:pt x="785141" y="4744"/>
                    </a:lnTo>
                    <a:cubicBezTo>
                      <a:pt x="802058" y="-5023"/>
                      <a:pt x="823690" y="773"/>
                      <a:pt x="833457" y="17690"/>
                    </a:cubicBezTo>
                    <a:cubicBezTo>
                      <a:pt x="843224" y="34607"/>
                      <a:pt x="837428" y="56240"/>
                      <a:pt x="820511" y="66007"/>
                    </a:cubicBezTo>
                    <a:lnTo>
                      <a:pt x="315079" y="357818"/>
                    </a:lnTo>
                    <a:lnTo>
                      <a:pt x="985000" y="1027739"/>
                    </a:lnTo>
                    <a:lnTo>
                      <a:pt x="988403" y="1035955"/>
                    </a:lnTo>
                    <a:lnTo>
                      <a:pt x="998412" y="1044606"/>
                    </a:lnTo>
                    <a:cubicBezTo>
                      <a:pt x="1002475" y="1052694"/>
                      <a:pt x="1003451" y="1062334"/>
                      <a:pt x="1000379" y="1071605"/>
                    </a:cubicBezTo>
                    <a:lnTo>
                      <a:pt x="822395" y="1608650"/>
                    </a:lnTo>
                    <a:lnTo>
                      <a:pt x="821597" y="1609572"/>
                    </a:lnTo>
                    <a:lnTo>
                      <a:pt x="820221" y="1618584"/>
                    </a:lnTo>
                    <a:cubicBezTo>
                      <a:pt x="810105" y="1635295"/>
                      <a:pt x="788356" y="1640641"/>
                      <a:pt x="771646" y="1630525"/>
                    </a:cubicBezTo>
                    <a:lnTo>
                      <a:pt x="177262" y="1270709"/>
                    </a:lnTo>
                    <a:lnTo>
                      <a:pt x="35370" y="1270709"/>
                    </a:lnTo>
                    <a:cubicBezTo>
                      <a:pt x="15836" y="1270709"/>
                      <a:pt x="0" y="1254873"/>
                      <a:pt x="0" y="123533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2" name="円: 塗りつぶしなし 531">
                <a:extLst>
                  <a:ext uri="{FF2B5EF4-FFF2-40B4-BE49-F238E27FC236}">
                    <a16:creationId xmlns:a16="http://schemas.microsoft.com/office/drawing/2014/main" id="{7CBF6265-0C4D-42F1-A3D4-71625779DEA2}"/>
                  </a:ext>
                </a:extLst>
              </p:cNvPr>
              <p:cNvSpPr/>
              <p:nvPr/>
            </p:nvSpPr>
            <p:spPr bwMode="auto">
              <a:xfrm>
                <a:off x="7858134" y="1638325"/>
                <a:ext cx="456104" cy="456104"/>
              </a:xfrm>
              <a:prstGeom prst="donut">
                <a:avLst>
                  <a:gd name="adj" fmla="val 5978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3" name="楕円 532">
                <a:extLst>
                  <a:ext uri="{FF2B5EF4-FFF2-40B4-BE49-F238E27FC236}">
                    <a16:creationId xmlns:a16="http://schemas.microsoft.com/office/drawing/2014/main" id="{C870757F-AA1D-45F0-8CA4-4F618183C576}"/>
                  </a:ext>
                </a:extLst>
              </p:cNvPr>
              <p:cNvSpPr/>
              <p:nvPr/>
            </p:nvSpPr>
            <p:spPr bwMode="auto">
              <a:xfrm>
                <a:off x="7986865" y="1780873"/>
                <a:ext cx="190852" cy="190852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4" name="四角形: 上の 2 つの角を丸める 533">
                <a:extLst>
                  <a:ext uri="{FF2B5EF4-FFF2-40B4-BE49-F238E27FC236}">
                    <a16:creationId xmlns:a16="http://schemas.microsoft.com/office/drawing/2014/main" id="{6B1863BA-C479-4A56-9516-F2B04FDF7854}"/>
                  </a:ext>
                </a:extLst>
              </p:cNvPr>
              <p:cNvSpPr/>
              <p:nvPr/>
            </p:nvSpPr>
            <p:spPr bwMode="auto">
              <a:xfrm>
                <a:off x="7768958" y="913726"/>
                <a:ext cx="367998" cy="87692"/>
              </a:xfrm>
              <a:prstGeom prst="round2SameRect">
                <a:avLst>
                  <a:gd name="adj1" fmla="val 50000"/>
                  <a:gd name="adj2" fmla="val 21751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5" name="フリーフォーム: 図形 534">
                <a:extLst>
                  <a:ext uri="{FF2B5EF4-FFF2-40B4-BE49-F238E27FC236}">
                    <a16:creationId xmlns:a16="http://schemas.microsoft.com/office/drawing/2014/main" id="{AE5F2D86-53B2-466F-B105-E92FDCE83E53}"/>
                  </a:ext>
                </a:extLst>
              </p:cNvPr>
              <p:cNvSpPr/>
              <p:nvPr/>
            </p:nvSpPr>
            <p:spPr bwMode="auto">
              <a:xfrm rot="16200000" flipV="1">
                <a:off x="8702955" y="714346"/>
                <a:ext cx="231458" cy="365686"/>
              </a:xfrm>
              <a:custGeom>
                <a:avLst/>
                <a:gdLst>
                  <a:gd name="connsiteX0" fmla="*/ 0 w 265666"/>
                  <a:gd name="connsiteY0" fmla="*/ 419732 h 419732"/>
                  <a:gd name="connsiteX1" fmla="*/ 0 w 265666"/>
                  <a:gd name="connsiteY1" fmla="*/ 132833 h 419732"/>
                  <a:gd name="connsiteX2" fmla="*/ 132833 w 265666"/>
                  <a:gd name="connsiteY2" fmla="*/ 0 h 419732"/>
                  <a:gd name="connsiteX3" fmla="*/ 265666 w 265666"/>
                  <a:gd name="connsiteY3" fmla="*/ 132833 h 419732"/>
                  <a:gd name="connsiteX4" fmla="*/ 265666 w 265666"/>
                  <a:gd name="connsiteY4" fmla="*/ 256595 h 419732"/>
                  <a:gd name="connsiteX5" fmla="*/ 189761 w 265666"/>
                  <a:gd name="connsiteY5" fmla="*/ 256595 h 419732"/>
                  <a:gd name="connsiteX6" fmla="*/ 189761 w 265666"/>
                  <a:gd name="connsiteY6" fmla="*/ 132833 h 419732"/>
                  <a:gd name="connsiteX7" fmla="*/ 132833 w 265666"/>
                  <a:gd name="connsiteY7" fmla="*/ 75905 h 419732"/>
                  <a:gd name="connsiteX8" fmla="*/ 75905 w 265666"/>
                  <a:gd name="connsiteY8" fmla="*/ 132833 h 419732"/>
                  <a:gd name="connsiteX9" fmla="*/ 75905 w 265666"/>
                  <a:gd name="connsiteY9" fmla="*/ 419732 h 419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65666" h="419732">
                    <a:moveTo>
                      <a:pt x="0" y="419732"/>
                    </a:moveTo>
                    <a:lnTo>
                      <a:pt x="0" y="132833"/>
                    </a:lnTo>
                    <a:cubicBezTo>
                      <a:pt x="0" y="59471"/>
                      <a:pt x="59471" y="0"/>
                      <a:pt x="132833" y="0"/>
                    </a:cubicBezTo>
                    <a:cubicBezTo>
                      <a:pt x="206195" y="0"/>
                      <a:pt x="265666" y="59471"/>
                      <a:pt x="265666" y="132833"/>
                    </a:cubicBezTo>
                    <a:lnTo>
                      <a:pt x="265666" y="256595"/>
                    </a:lnTo>
                    <a:lnTo>
                      <a:pt x="189761" y="256595"/>
                    </a:lnTo>
                    <a:lnTo>
                      <a:pt x="189761" y="132833"/>
                    </a:lnTo>
                    <a:cubicBezTo>
                      <a:pt x="189761" y="101393"/>
                      <a:pt x="164273" y="75905"/>
                      <a:pt x="132833" y="75905"/>
                    </a:cubicBezTo>
                    <a:cubicBezTo>
                      <a:pt x="101393" y="75905"/>
                      <a:pt x="75905" y="101393"/>
                      <a:pt x="75905" y="132833"/>
                    </a:cubicBezTo>
                    <a:lnTo>
                      <a:pt x="75905" y="419732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6" name="四角形: 上の 2 つの角を丸める 535">
                <a:extLst>
                  <a:ext uri="{FF2B5EF4-FFF2-40B4-BE49-F238E27FC236}">
                    <a16:creationId xmlns:a16="http://schemas.microsoft.com/office/drawing/2014/main" id="{3F7E9E6E-D74B-41A5-8153-F364CE9C4E55}"/>
                  </a:ext>
                </a:extLst>
              </p:cNvPr>
              <p:cNvSpPr/>
              <p:nvPr/>
            </p:nvSpPr>
            <p:spPr bwMode="auto">
              <a:xfrm rot="900000">
                <a:off x="8085919" y="1653339"/>
                <a:ext cx="48850" cy="244149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7" name="四角形: 角を丸くする 536">
                <a:extLst>
                  <a:ext uri="{FF2B5EF4-FFF2-40B4-BE49-F238E27FC236}">
                    <a16:creationId xmlns:a16="http://schemas.microsoft.com/office/drawing/2014/main" id="{359A3B4B-EC89-441E-8EC8-6ACD98676652}"/>
                  </a:ext>
                </a:extLst>
              </p:cNvPr>
              <p:cNvSpPr/>
              <p:nvPr/>
            </p:nvSpPr>
            <p:spPr bwMode="auto">
              <a:xfrm>
                <a:off x="8041744" y="1623923"/>
                <a:ext cx="197559" cy="55190"/>
              </a:xfrm>
              <a:prstGeom prst="roundRect">
                <a:avLst/>
              </a:prstGeom>
              <a:solidFill>
                <a:srgbClr val="000000">
                  <a:lumMod val="50000"/>
                  <a:lumOff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93" name="グループ化 492">
              <a:extLst>
                <a:ext uri="{FF2B5EF4-FFF2-40B4-BE49-F238E27FC236}">
                  <a16:creationId xmlns:a16="http://schemas.microsoft.com/office/drawing/2014/main" id="{5FC580CE-878A-4239-88CE-D0ED70D40009}"/>
                </a:ext>
              </a:extLst>
            </p:cNvPr>
            <p:cNvGrpSpPr/>
            <p:nvPr/>
          </p:nvGrpSpPr>
          <p:grpSpPr>
            <a:xfrm>
              <a:off x="1121700" y="2037883"/>
              <a:ext cx="768207" cy="776424"/>
              <a:chOff x="3826219" y="4359939"/>
              <a:chExt cx="768207" cy="776424"/>
            </a:xfrm>
            <a:solidFill>
              <a:srgbClr val="00B050"/>
            </a:solidFill>
          </p:grpSpPr>
          <p:sp>
            <p:nvSpPr>
              <p:cNvPr id="515" name="四角形: 上の 2 つの角を丸める 514">
                <a:extLst>
                  <a:ext uri="{FF2B5EF4-FFF2-40B4-BE49-F238E27FC236}">
                    <a16:creationId xmlns:a16="http://schemas.microsoft.com/office/drawing/2014/main" id="{D35B59D5-372A-4AE1-AD1D-10456E2C91CF}"/>
                  </a:ext>
                </a:extLst>
              </p:cNvPr>
              <p:cNvSpPr/>
              <p:nvPr/>
            </p:nvSpPr>
            <p:spPr bwMode="auto">
              <a:xfrm>
                <a:off x="3826219" y="4649442"/>
                <a:ext cx="148036" cy="414680"/>
              </a:xfrm>
              <a:prstGeom prst="round2SameRect">
                <a:avLst>
                  <a:gd name="adj1" fmla="val 33400"/>
                  <a:gd name="adj2" fmla="val 9799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6" name="四角形: 上の 2 つの角を丸める 515">
                <a:extLst>
                  <a:ext uri="{FF2B5EF4-FFF2-40B4-BE49-F238E27FC236}">
                    <a16:creationId xmlns:a16="http://schemas.microsoft.com/office/drawing/2014/main" id="{B0872468-9892-4986-A736-ED909F86B9FA}"/>
                  </a:ext>
                </a:extLst>
              </p:cNvPr>
              <p:cNvSpPr/>
              <p:nvPr/>
            </p:nvSpPr>
            <p:spPr bwMode="auto">
              <a:xfrm>
                <a:off x="3888825" y="4519958"/>
                <a:ext cx="691118" cy="607554"/>
              </a:xfrm>
              <a:prstGeom prst="round2SameRect">
                <a:avLst>
                  <a:gd name="adj1" fmla="val 0"/>
                  <a:gd name="adj2" fmla="val 9407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7" name="四角形: 上の 2 つの角を丸める 516">
                <a:extLst>
                  <a:ext uri="{FF2B5EF4-FFF2-40B4-BE49-F238E27FC236}">
                    <a16:creationId xmlns:a16="http://schemas.microsoft.com/office/drawing/2014/main" id="{01718432-7204-42B2-9D03-4EFE9ED526F1}"/>
                  </a:ext>
                </a:extLst>
              </p:cNvPr>
              <p:cNvSpPr/>
              <p:nvPr/>
            </p:nvSpPr>
            <p:spPr bwMode="auto">
              <a:xfrm>
                <a:off x="3983431" y="4528809"/>
                <a:ext cx="69466" cy="607554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8" name="四角形: 上の 2 つの角を丸める 517">
                <a:extLst>
                  <a:ext uri="{FF2B5EF4-FFF2-40B4-BE49-F238E27FC236}">
                    <a16:creationId xmlns:a16="http://schemas.microsoft.com/office/drawing/2014/main" id="{D4136B33-69AF-40EC-B5CD-EE9387347652}"/>
                  </a:ext>
                </a:extLst>
              </p:cNvPr>
              <p:cNvSpPr/>
              <p:nvPr/>
            </p:nvSpPr>
            <p:spPr bwMode="auto">
              <a:xfrm>
                <a:off x="4425102" y="4528807"/>
                <a:ext cx="69466" cy="607554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9" name="四角形: 上の 2 つの角を丸める 518">
                <a:extLst>
                  <a:ext uri="{FF2B5EF4-FFF2-40B4-BE49-F238E27FC236}">
                    <a16:creationId xmlns:a16="http://schemas.microsoft.com/office/drawing/2014/main" id="{1DE46AD6-5EC8-4A4E-87E7-300286485CA3}"/>
                  </a:ext>
                </a:extLst>
              </p:cNvPr>
              <p:cNvSpPr/>
              <p:nvPr/>
            </p:nvSpPr>
            <p:spPr bwMode="auto">
              <a:xfrm>
                <a:off x="3874346" y="4359939"/>
                <a:ext cx="720080" cy="185513"/>
              </a:xfrm>
              <a:prstGeom prst="round2SameRect">
                <a:avLst>
                  <a:gd name="adj1" fmla="val 28345"/>
                  <a:gd name="adj2" fmla="val 0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94" name="台形 493">
              <a:extLst>
                <a:ext uri="{FF2B5EF4-FFF2-40B4-BE49-F238E27FC236}">
                  <a16:creationId xmlns:a16="http://schemas.microsoft.com/office/drawing/2014/main" id="{4C9D4B88-0CC5-41C5-98BC-A3CC1D3AFC0C}"/>
                </a:ext>
              </a:extLst>
            </p:cNvPr>
            <p:cNvSpPr/>
            <p:nvPr/>
          </p:nvSpPr>
          <p:spPr bwMode="auto">
            <a:xfrm>
              <a:off x="2017354" y="1778914"/>
              <a:ext cx="151998" cy="147218"/>
            </a:xfrm>
            <a:prstGeom prst="trapezoid">
              <a:avLst/>
            </a:prstGeom>
            <a:solidFill>
              <a:srgbClr val="FFCC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5" name="四角形: 上の 2 つの角を丸める 494">
              <a:extLst>
                <a:ext uri="{FF2B5EF4-FFF2-40B4-BE49-F238E27FC236}">
                  <a16:creationId xmlns:a16="http://schemas.microsoft.com/office/drawing/2014/main" id="{7843516E-0CE5-45BA-B04F-BDD7CC49174E}"/>
                </a:ext>
              </a:extLst>
            </p:cNvPr>
            <p:cNvSpPr/>
            <p:nvPr/>
          </p:nvSpPr>
          <p:spPr bwMode="auto">
            <a:xfrm>
              <a:off x="1913075" y="1909368"/>
              <a:ext cx="362448" cy="587793"/>
            </a:xfrm>
            <a:prstGeom prst="round2SameRect">
              <a:avLst>
                <a:gd name="adj1" fmla="val 33969"/>
                <a:gd name="adj2" fmla="val 0"/>
              </a:avLst>
            </a:pr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6" name="フリーフォーム: 図形 495">
              <a:extLst>
                <a:ext uri="{FF2B5EF4-FFF2-40B4-BE49-F238E27FC236}">
                  <a16:creationId xmlns:a16="http://schemas.microsoft.com/office/drawing/2014/main" id="{F274384E-39D4-4355-B484-E2DBD219AC5E}"/>
                </a:ext>
              </a:extLst>
            </p:cNvPr>
            <p:cNvSpPr/>
            <p:nvPr/>
          </p:nvSpPr>
          <p:spPr bwMode="auto">
            <a:xfrm rot="19408671">
              <a:off x="2826477" y="2658389"/>
              <a:ext cx="300155" cy="140478"/>
            </a:xfrm>
            <a:custGeom>
              <a:avLst/>
              <a:gdLst>
                <a:gd name="connsiteX0" fmla="*/ 0 w 372928"/>
                <a:gd name="connsiteY0" fmla="*/ 0 h 191598"/>
                <a:gd name="connsiteX1" fmla="*/ 172287 w 372928"/>
                <a:gd name="connsiteY1" fmla="*/ 0 h 191598"/>
                <a:gd name="connsiteX2" fmla="*/ 206902 w 372928"/>
                <a:gd name="connsiteY2" fmla="*/ 0 h 191598"/>
                <a:gd name="connsiteX3" fmla="*/ 277129 w 372928"/>
                <a:gd name="connsiteY3" fmla="*/ 0 h 191598"/>
                <a:gd name="connsiteX4" fmla="*/ 372928 w 372928"/>
                <a:gd name="connsiteY4" fmla="*/ 95799 h 191598"/>
                <a:gd name="connsiteX5" fmla="*/ 372928 w 372928"/>
                <a:gd name="connsiteY5" fmla="*/ 147147 h 191598"/>
                <a:gd name="connsiteX6" fmla="*/ 328477 w 372928"/>
                <a:gd name="connsiteY6" fmla="*/ 191598 h 191598"/>
                <a:gd name="connsiteX7" fmla="*/ 175152 w 372928"/>
                <a:gd name="connsiteY7" fmla="*/ 191598 h 191598"/>
                <a:gd name="connsiteX8" fmla="*/ 120939 w 372928"/>
                <a:gd name="connsiteY8" fmla="*/ 191598 h 191598"/>
                <a:gd name="connsiteX9" fmla="*/ 31750 w 372928"/>
                <a:gd name="connsiteY9" fmla="*/ 191598 h 191598"/>
                <a:gd name="connsiteX10" fmla="*/ 0 w 372928"/>
                <a:gd name="connsiteY10" fmla="*/ 159848 h 191598"/>
                <a:gd name="connsiteX0" fmla="*/ 0 w 372928"/>
                <a:gd name="connsiteY0" fmla="*/ 0 h 191598"/>
                <a:gd name="connsiteX1" fmla="*/ 206902 w 372928"/>
                <a:gd name="connsiteY1" fmla="*/ 0 h 191598"/>
                <a:gd name="connsiteX2" fmla="*/ 277129 w 372928"/>
                <a:gd name="connsiteY2" fmla="*/ 0 h 191598"/>
                <a:gd name="connsiteX3" fmla="*/ 372928 w 372928"/>
                <a:gd name="connsiteY3" fmla="*/ 95799 h 191598"/>
                <a:gd name="connsiteX4" fmla="*/ 372928 w 372928"/>
                <a:gd name="connsiteY4" fmla="*/ 147147 h 191598"/>
                <a:gd name="connsiteX5" fmla="*/ 328477 w 372928"/>
                <a:gd name="connsiteY5" fmla="*/ 191598 h 191598"/>
                <a:gd name="connsiteX6" fmla="*/ 175152 w 372928"/>
                <a:gd name="connsiteY6" fmla="*/ 191598 h 191598"/>
                <a:gd name="connsiteX7" fmla="*/ 120939 w 372928"/>
                <a:gd name="connsiteY7" fmla="*/ 191598 h 191598"/>
                <a:gd name="connsiteX8" fmla="*/ 31750 w 372928"/>
                <a:gd name="connsiteY8" fmla="*/ 191598 h 191598"/>
                <a:gd name="connsiteX9" fmla="*/ 0 w 372928"/>
                <a:gd name="connsiteY9" fmla="*/ 159848 h 191598"/>
                <a:gd name="connsiteX10" fmla="*/ 0 w 372928"/>
                <a:gd name="connsiteY10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75152 w 372928"/>
                <a:gd name="connsiteY5" fmla="*/ 191598 h 191598"/>
                <a:gd name="connsiteX6" fmla="*/ 120939 w 372928"/>
                <a:gd name="connsiteY6" fmla="*/ 191598 h 191598"/>
                <a:gd name="connsiteX7" fmla="*/ 31750 w 372928"/>
                <a:gd name="connsiteY7" fmla="*/ 191598 h 191598"/>
                <a:gd name="connsiteX8" fmla="*/ 0 w 372928"/>
                <a:gd name="connsiteY8" fmla="*/ 159848 h 191598"/>
                <a:gd name="connsiteX9" fmla="*/ 0 w 372928"/>
                <a:gd name="connsiteY9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20939 w 372928"/>
                <a:gd name="connsiteY5" fmla="*/ 191598 h 191598"/>
                <a:gd name="connsiteX6" fmla="*/ 31750 w 372928"/>
                <a:gd name="connsiteY6" fmla="*/ 191598 h 191598"/>
                <a:gd name="connsiteX7" fmla="*/ 0 w 372928"/>
                <a:gd name="connsiteY7" fmla="*/ 159848 h 191598"/>
                <a:gd name="connsiteX8" fmla="*/ 0 w 372928"/>
                <a:gd name="connsiteY8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31750 w 372928"/>
                <a:gd name="connsiteY5" fmla="*/ 191598 h 191598"/>
                <a:gd name="connsiteX6" fmla="*/ 0 w 372928"/>
                <a:gd name="connsiteY6" fmla="*/ 159848 h 191598"/>
                <a:gd name="connsiteX7" fmla="*/ 0 w 372928"/>
                <a:gd name="connsiteY7" fmla="*/ 0 h 19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2928" h="191598">
                  <a:moveTo>
                    <a:pt x="0" y="0"/>
                  </a:moveTo>
                  <a:lnTo>
                    <a:pt x="277129" y="0"/>
                  </a:lnTo>
                  <a:cubicBezTo>
                    <a:pt x="330037" y="0"/>
                    <a:pt x="372928" y="42891"/>
                    <a:pt x="372928" y="95799"/>
                  </a:cubicBezTo>
                  <a:lnTo>
                    <a:pt x="372928" y="147147"/>
                  </a:lnTo>
                  <a:cubicBezTo>
                    <a:pt x="372928" y="171697"/>
                    <a:pt x="353027" y="191598"/>
                    <a:pt x="328477" y="191598"/>
                  </a:cubicBezTo>
                  <a:lnTo>
                    <a:pt x="31750" y="191598"/>
                  </a:lnTo>
                  <a:cubicBezTo>
                    <a:pt x="14215" y="191598"/>
                    <a:pt x="0" y="177383"/>
                    <a:pt x="0" y="15984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7" name="フリーフォーム: 図形 496">
              <a:extLst>
                <a:ext uri="{FF2B5EF4-FFF2-40B4-BE49-F238E27FC236}">
                  <a16:creationId xmlns:a16="http://schemas.microsoft.com/office/drawing/2014/main" id="{5D72E0AA-5336-4007-AF37-B1668E2CE6B2}"/>
                </a:ext>
              </a:extLst>
            </p:cNvPr>
            <p:cNvSpPr/>
            <p:nvPr/>
          </p:nvSpPr>
          <p:spPr bwMode="auto">
            <a:xfrm rot="13795945">
              <a:off x="1981190" y="2202322"/>
              <a:ext cx="825804" cy="846729"/>
            </a:xfrm>
            <a:custGeom>
              <a:avLst/>
              <a:gdLst>
                <a:gd name="connsiteX0" fmla="*/ 596270 w 825804"/>
                <a:gd name="connsiteY0" fmla="*/ 754281 h 846729"/>
                <a:gd name="connsiteX1" fmla="*/ 562364 w 825804"/>
                <a:gd name="connsiteY1" fmla="*/ 777141 h 846729"/>
                <a:gd name="connsiteX2" fmla="*/ 525805 w 825804"/>
                <a:gd name="connsiteY2" fmla="*/ 784522 h 846729"/>
                <a:gd name="connsiteX3" fmla="*/ 523540 w 825804"/>
                <a:gd name="connsiteY3" fmla="*/ 785278 h 846729"/>
                <a:gd name="connsiteX4" fmla="*/ 26159 w 825804"/>
                <a:gd name="connsiteY4" fmla="*/ 846729 h 846729"/>
                <a:gd name="connsiteX5" fmla="*/ 0 w 825804"/>
                <a:gd name="connsiteY5" fmla="*/ 634999 h 846729"/>
                <a:gd name="connsiteX6" fmla="*/ 414173 w 825804"/>
                <a:gd name="connsiteY6" fmla="*/ 583828 h 846729"/>
                <a:gd name="connsiteX7" fmla="*/ 414173 w 825804"/>
                <a:gd name="connsiteY7" fmla="*/ 196072 h 846729"/>
                <a:gd name="connsiteX8" fmla="*/ 420911 w 825804"/>
                <a:gd name="connsiteY8" fmla="*/ 162697 h 846729"/>
                <a:gd name="connsiteX9" fmla="*/ 422524 w 825804"/>
                <a:gd name="connsiteY9" fmla="*/ 160304 h 846729"/>
                <a:gd name="connsiteX10" fmla="*/ 425165 w 825804"/>
                <a:gd name="connsiteY10" fmla="*/ 135508 h 846729"/>
                <a:gd name="connsiteX11" fmla="*/ 455971 w 825804"/>
                <a:gd name="connsiteY11" fmla="*/ 79132 h 846729"/>
                <a:gd name="connsiteX12" fmla="*/ 474041 w 825804"/>
                <a:gd name="connsiteY12" fmla="*/ 57649 h 846729"/>
                <a:gd name="connsiteX13" fmla="*/ 701993 w 825804"/>
                <a:gd name="connsiteY13" fmla="*/ 37977 h 846729"/>
                <a:gd name="connsiteX14" fmla="*/ 825804 w 825804"/>
                <a:gd name="connsiteY14" fmla="*/ 142116 h 846729"/>
                <a:gd name="connsiteX15" fmla="*/ 627513 w 825804"/>
                <a:gd name="connsiteY15" fmla="*/ 377864 h 846729"/>
                <a:gd name="connsiteX16" fmla="*/ 627513 w 825804"/>
                <a:gd name="connsiteY16" fmla="*/ 678854 h 846729"/>
                <a:gd name="connsiteX17" fmla="*/ 596270 w 825804"/>
                <a:gd name="connsiteY17" fmla="*/ 754281 h 84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25804" h="846729">
                  <a:moveTo>
                    <a:pt x="596270" y="754281"/>
                  </a:moveTo>
                  <a:cubicBezTo>
                    <a:pt x="586618" y="763933"/>
                    <a:pt x="575125" y="771743"/>
                    <a:pt x="562364" y="777141"/>
                  </a:cubicBezTo>
                  <a:lnTo>
                    <a:pt x="525805" y="784522"/>
                  </a:lnTo>
                  <a:lnTo>
                    <a:pt x="523540" y="785278"/>
                  </a:lnTo>
                  <a:lnTo>
                    <a:pt x="26159" y="846729"/>
                  </a:lnTo>
                  <a:lnTo>
                    <a:pt x="0" y="634999"/>
                  </a:lnTo>
                  <a:lnTo>
                    <a:pt x="414173" y="583828"/>
                  </a:lnTo>
                  <a:lnTo>
                    <a:pt x="414173" y="196072"/>
                  </a:lnTo>
                  <a:cubicBezTo>
                    <a:pt x="414173" y="184233"/>
                    <a:pt x="416572" y="172955"/>
                    <a:pt x="420911" y="162697"/>
                  </a:cubicBezTo>
                  <a:lnTo>
                    <a:pt x="422524" y="160304"/>
                  </a:lnTo>
                  <a:lnTo>
                    <a:pt x="425165" y="135508"/>
                  </a:lnTo>
                  <a:cubicBezTo>
                    <a:pt x="431359" y="115426"/>
                    <a:pt x="441592" y="96226"/>
                    <a:pt x="455971" y="79132"/>
                  </a:cubicBezTo>
                  <a:lnTo>
                    <a:pt x="474041" y="57649"/>
                  </a:lnTo>
                  <a:cubicBezTo>
                    <a:pt x="531556" y="-10730"/>
                    <a:pt x="633614" y="-19538"/>
                    <a:pt x="701993" y="37977"/>
                  </a:cubicBezTo>
                  <a:lnTo>
                    <a:pt x="825804" y="142116"/>
                  </a:lnTo>
                  <a:lnTo>
                    <a:pt x="627513" y="377864"/>
                  </a:lnTo>
                  <a:lnTo>
                    <a:pt x="627513" y="678854"/>
                  </a:lnTo>
                  <a:cubicBezTo>
                    <a:pt x="627513" y="708310"/>
                    <a:pt x="615574" y="734977"/>
                    <a:pt x="596270" y="754281"/>
                  </a:cubicBez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8" name="フリーフォーム: 図形 497">
              <a:extLst>
                <a:ext uri="{FF2B5EF4-FFF2-40B4-BE49-F238E27FC236}">
                  <a16:creationId xmlns:a16="http://schemas.microsoft.com/office/drawing/2014/main" id="{77E9D82B-858A-4CE8-B47B-64C4F47154F0}"/>
                </a:ext>
              </a:extLst>
            </p:cNvPr>
            <p:cNvSpPr/>
            <p:nvPr/>
          </p:nvSpPr>
          <p:spPr bwMode="auto">
            <a:xfrm rot="16200000">
              <a:off x="2660224" y="2364825"/>
              <a:ext cx="137267" cy="170578"/>
            </a:xfrm>
            <a:custGeom>
              <a:avLst/>
              <a:gdLst>
                <a:gd name="connsiteX0" fmla="*/ 137267 w 137267"/>
                <a:gd name="connsiteY0" fmla="*/ 56593 h 170578"/>
                <a:gd name="connsiteX1" fmla="*/ 137267 w 137267"/>
                <a:gd name="connsiteY1" fmla="*/ 108984 h 170578"/>
                <a:gd name="connsiteX2" fmla="*/ 137266 w 137267"/>
                <a:gd name="connsiteY2" fmla="*/ 108985 h 170578"/>
                <a:gd name="connsiteX3" fmla="*/ 137266 w 137267"/>
                <a:gd name="connsiteY3" fmla="*/ 157138 h 170578"/>
                <a:gd name="connsiteX4" fmla="*/ 123826 w 137267"/>
                <a:gd name="connsiteY4" fmla="*/ 170578 h 170578"/>
                <a:gd name="connsiteX5" fmla="*/ 95581 w 137267"/>
                <a:gd name="connsiteY5" fmla="*/ 170578 h 170578"/>
                <a:gd name="connsiteX6" fmla="*/ 86077 w 137267"/>
                <a:gd name="connsiteY6" fmla="*/ 166642 h 170578"/>
                <a:gd name="connsiteX7" fmla="*/ 83763 w 137267"/>
                <a:gd name="connsiteY7" fmla="*/ 161054 h 170578"/>
                <a:gd name="connsiteX8" fmla="*/ 64625 w 137267"/>
                <a:gd name="connsiteY8" fmla="*/ 161054 h 170578"/>
                <a:gd name="connsiteX9" fmla="*/ 51185 w 137267"/>
                <a:gd name="connsiteY9" fmla="*/ 147614 h 170578"/>
                <a:gd name="connsiteX10" fmla="*/ 51185 w 137267"/>
                <a:gd name="connsiteY10" fmla="*/ 142451 h 170578"/>
                <a:gd name="connsiteX11" fmla="*/ 33467 w 137267"/>
                <a:gd name="connsiteY11" fmla="*/ 142451 h 170578"/>
                <a:gd name="connsiteX12" fmla="*/ 0 w 137267"/>
                <a:gd name="connsiteY12" fmla="*/ 108984 h 170578"/>
                <a:gd name="connsiteX13" fmla="*/ 0 w 137267"/>
                <a:gd name="connsiteY13" fmla="*/ 56593 h 170578"/>
                <a:gd name="connsiteX14" fmla="*/ 56593 w 137267"/>
                <a:gd name="connsiteY14" fmla="*/ 0 h 170578"/>
                <a:gd name="connsiteX15" fmla="*/ 80675 w 137267"/>
                <a:gd name="connsiteY15" fmla="*/ 0 h 170578"/>
                <a:gd name="connsiteX16" fmla="*/ 137267 w 137267"/>
                <a:gd name="connsiteY16" fmla="*/ 56593 h 170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7267" h="170578">
                  <a:moveTo>
                    <a:pt x="137267" y="56593"/>
                  </a:moveTo>
                  <a:lnTo>
                    <a:pt x="137267" y="108984"/>
                  </a:lnTo>
                  <a:lnTo>
                    <a:pt x="137266" y="108985"/>
                  </a:lnTo>
                  <a:lnTo>
                    <a:pt x="137266" y="157138"/>
                  </a:lnTo>
                  <a:cubicBezTo>
                    <a:pt x="137266" y="164561"/>
                    <a:pt x="131249" y="170578"/>
                    <a:pt x="123826" y="170578"/>
                  </a:cubicBezTo>
                  <a:lnTo>
                    <a:pt x="95581" y="170578"/>
                  </a:lnTo>
                  <a:cubicBezTo>
                    <a:pt x="91870" y="170578"/>
                    <a:pt x="88510" y="169074"/>
                    <a:pt x="86077" y="166642"/>
                  </a:cubicBezTo>
                  <a:lnTo>
                    <a:pt x="83763" y="161054"/>
                  </a:lnTo>
                  <a:lnTo>
                    <a:pt x="64625" y="161054"/>
                  </a:lnTo>
                  <a:cubicBezTo>
                    <a:pt x="57202" y="161054"/>
                    <a:pt x="51185" y="155037"/>
                    <a:pt x="51185" y="147614"/>
                  </a:cubicBezTo>
                  <a:lnTo>
                    <a:pt x="51185" y="142451"/>
                  </a:lnTo>
                  <a:lnTo>
                    <a:pt x="33467" y="142451"/>
                  </a:lnTo>
                  <a:cubicBezTo>
                    <a:pt x="14984" y="142451"/>
                    <a:pt x="0" y="127467"/>
                    <a:pt x="0" y="108984"/>
                  </a:cubicBezTo>
                  <a:lnTo>
                    <a:pt x="0" y="56593"/>
                  </a:lnTo>
                  <a:cubicBezTo>
                    <a:pt x="0" y="25337"/>
                    <a:pt x="25337" y="0"/>
                    <a:pt x="56593" y="0"/>
                  </a:cubicBezTo>
                  <a:lnTo>
                    <a:pt x="80675" y="0"/>
                  </a:lnTo>
                  <a:cubicBezTo>
                    <a:pt x="111930" y="0"/>
                    <a:pt x="137267" y="25337"/>
                    <a:pt x="137267" y="56593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9" name="フリーフォーム: 図形 498">
              <a:extLst>
                <a:ext uri="{FF2B5EF4-FFF2-40B4-BE49-F238E27FC236}">
                  <a16:creationId xmlns:a16="http://schemas.microsoft.com/office/drawing/2014/main" id="{6EA3036C-E0B9-447B-B457-A3358618EE49}"/>
                </a:ext>
              </a:extLst>
            </p:cNvPr>
            <p:cNvSpPr/>
            <p:nvPr/>
          </p:nvSpPr>
          <p:spPr bwMode="auto">
            <a:xfrm rot="16683230">
              <a:off x="2126372" y="1878789"/>
              <a:ext cx="469383" cy="753862"/>
            </a:xfrm>
            <a:custGeom>
              <a:avLst/>
              <a:gdLst>
                <a:gd name="connsiteX0" fmla="*/ 469373 w 469383"/>
                <a:gd name="connsiteY0" fmla="*/ 94669 h 753862"/>
                <a:gd name="connsiteX1" fmla="*/ 442233 w 469383"/>
                <a:gd name="connsiteY1" fmla="*/ 163013 h 753862"/>
                <a:gd name="connsiteX2" fmla="*/ 190028 w 469383"/>
                <a:gd name="connsiteY2" fmla="*/ 422740 h 753862"/>
                <a:gd name="connsiteX3" fmla="*/ 190027 w 469383"/>
                <a:gd name="connsiteY3" fmla="*/ 728963 h 753862"/>
                <a:gd name="connsiteX4" fmla="*/ 165128 w 469383"/>
                <a:gd name="connsiteY4" fmla="*/ 753862 h 753862"/>
                <a:gd name="connsiteX5" fmla="*/ 24899 w 469383"/>
                <a:gd name="connsiteY5" fmla="*/ 753862 h 753862"/>
                <a:gd name="connsiteX6" fmla="*/ 0 w 469383"/>
                <a:gd name="connsiteY6" fmla="*/ 728963 h 753862"/>
                <a:gd name="connsiteX7" fmla="*/ 0 w 469383"/>
                <a:gd name="connsiteY7" fmla="*/ 382573 h 753862"/>
                <a:gd name="connsiteX8" fmla="*/ 27829 w 469383"/>
                <a:gd name="connsiteY8" fmla="*/ 315388 h 753862"/>
                <a:gd name="connsiteX9" fmla="*/ 30691 w 469383"/>
                <a:gd name="connsiteY9" fmla="*/ 313458 h 753862"/>
                <a:gd name="connsiteX10" fmla="*/ 35384 w 469383"/>
                <a:gd name="connsiteY10" fmla="*/ 306160 h 753862"/>
                <a:gd name="connsiteX11" fmla="*/ 304374 w 469383"/>
                <a:gd name="connsiteY11" fmla="*/ 29147 h 753862"/>
                <a:gd name="connsiteX12" fmla="*/ 440237 w 469383"/>
                <a:gd name="connsiteY12" fmla="*/ 27150 h 753862"/>
                <a:gd name="connsiteX13" fmla="*/ 469373 w 469383"/>
                <a:gd name="connsiteY13" fmla="*/ 94669 h 75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69383" h="753862">
                  <a:moveTo>
                    <a:pt x="469373" y="94669"/>
                  </a:moveTo>
                  <a:cubicBezTo>
                    <a:pt x="469735" y="119255"/>
                    <a:pt x="460716" y="143979"/>
                    <a:pt x="442233" y="163013"/>
                  </a:cubicBezTo>
                  <a:lnTo>
                    <a:pt x="190028" y="422740"/>
                  </a:lnTo>
                  <a:lnTo>
                    <a:pt x="190027" y="728963"/>
                  </a:lnTo>
                  <a:cubicBezTo>
                    <a:pt x="190027" y="742714"/>
                    <a:pt x="178879" y="753862"/>
                    <a:pt x="165128" y="753862"/>
                  </a:cubicBezTo>
                  <a:lnTo>
                    <a:pt x="24899" y="753862"/>
                  </a:lnTo>
                  <a:cubicBezTo>
                    <a:pt x="11148" y="753862"/>
                    <a:pt x="0" y="742714"/>
                    <a:pt x="0" y="728963"/>
                  </a:cubicBezTo>
                  <a:lnTo>
                    <a:pt x="0" y="382573"/>
                  </a:lnTo>
                  <a:cubicBezTo>
                    <a:pt x="0" y="356335"/>
                    <a:pt x="10635" y="332582"/>
                    <a:pt x="27829" y="315388"/>
                  </a:cubicBezTo>
                  <a:lnTo>
                    <a:pt x="30691" y="313458"/>
                  </a:lnTo>
                  <a:lnTo>
                    <a:pt x="35384" y="306160"/>
                  </a:lnTo>
                  <a:lnTo>
                    <a:pt x="304374" y="29147"/>
                  </a:lnTo>
                  <a:cubicBezTo>
                    <a:pt x="341340" y="-8922"/>
                    <a:pt x="402168" y="-9816"/>
                    <a:pt x="440237" y="27150"/>
                  </a:cubicBezTo>
                  <a:cubicBezTo>
                    <a:pt x="459271" y="45634"/>
                    <a:pt x="469012" y="70082"/>
                    <a:pt x="469373" y="94669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0" name="フリーフォーム: 図形 499">
              <a:extLst>
                <a:ext uri="{FF2B5EF4-FFF2-40B4-BE49-F238E27FC236}">
                  <a16:creationId xmlns:a16="http://schemas.microsoft.com/office/drawing/2014/main" id="{B3319CBE-703F-4A5B-977C-10D6FBF088E7}"/>
                </a:ext>
              </a:extLst>
            </p:cNvPr>
            <p:cNvSpPr/>
            <p:nvPr/>
          </p:nvSpPr>
          <p:spPr bwMode="auto">
            <a:xfrm>
              <a:off x="1391901" y="2347465"/>
              <a:ext cx="298636" cy="298636"/>
            </a:xfrm>
            <a:custGeom>
              <a:avLst/>
              <a:gdLst>
                <a:gd name="connsiteX0" fmla="*/ 162412 w 945106"/>
                <a:gd name="connsiteY0" fmla="*/ 189939 h 945106"/>
                <a:gd name="connsiteX1" fmla="*/ 123447 w 945106"/>
                <a:gd name="connsiteY1" fmla="*/ 237165 h 945106"/>
                <a:gd name="connsiteX2" fmla="*/ 51546 w 945106"/>
                <a:gd name="connsiteY2" fmla="*/ 472553 h 945106"/>
                <a:gd name="connsiteX3" fmla="*/ 174856 w 945106"/>
                <a:gd name="connsiteY3" fmla="*/ 770249 h 945106"/>
                <a:gd name="connsiteX4" fmla="*/ 205697 w 945106"/>
                <a:gd name="connsiteY4" fmla="*/ 795695 h 945106"/>
                <a:gd name="connsiteX5" fmla="*/ 227214 w 945106"/>
                <a:gd name="connsiteY5" fmla="*/ 413214 h 945106"/>
                <a:gd name="connsiteX6" fmla="*/ 181829 w 945106"/>
                <a:gd name="connsiteY6" fmla="*/ 394415 h 945106"/>
                <a:gd name="connsiteX7" fmla="*/ 162412 w 945106"/>
                <a:gd name="connsiteY7" fmla="*/ 347537 h 945106"/>
                <a:gd name="connsiteX8" fmla="*/ 413486 w 945106"/>
                <a:gd name="connsiteY8" fmla="*/ 123286 h 945106"/>
                <a:gd name="connsiteX9" fmla="*/ 462019 w 945106"/>
                <a:gd name="connsiteY9" fmla="*/ 123286 h 945106"/>
                <a:gd name="connsiteX10" fmla="*/ 510553 w 945106"/>
                <a:gd name="connsiteY10" fmla="*/ 171820 h 945106"/>
                <a:gd name="connsiteX11" fmla="*/ 510553 w 945106"/>
                <a:gd name="connsiteY11" fmla="*/ 434793 h 945106"/>
                <a:gd name="connsiteX12" fmla="*/ 496338 w 945106"/>
                <a:gd name="connsiteY12" fmla="*/ 469112 h 945106"/>
                <a:gd name="connsiteX13" fmla="*/ 474278 w 945106"/>
                <a:gd name="connsiteY13" fmla="*/ 478250 h 945106"/>
                <a:gd name="connsiteX14" fmla="*/ 494461 w 945106"/>
                <a:gd name="connsiteY14" fmla="*/ 837018 h 945106"/>
                <a:gd name="connsiteX15" fmla="*/ 393872 w 945106"/>
                <a:gd name="connsiteY15" fmla="*/ 837018 h 945106"/>
                <a:gd name="connsiteX16" fmla="*/ 413770 w 945106"/>
                <a:gd name="connsiteY16" fmla="*/ 483326 h 945106"/>
                <a:gd name="connsiteX17" fmla="*/ 413486 w 945106"/>
                <a:gd name="connsiteY17" fmla="*/ 483326 h 945106"/>
                <a:gd name="connsiteX18" fmla="*/ 472552 w 945106"/>
                <a:gd name="connsiteY18" fmla="*/ 51547 h 945106"/>
                <a:gd name="connsiteX19" fmla="*/ 237164 w 945106"/>
                <a:gd name="connsiteY19" fmla="*/ 123449 h 945106"/>
                <a:gd name="connsiteX20" fmla="*/ 191984 w 945106"/>
                <a:gd name="connsiteY20" fmla="*/ 160725 h 945106"/>
                <a:gd name="connsiteX21" fmla="*/ 191983 w 945106"/>
                <a:gd name="connsiteY21" fmla="*/ 293229 h 945106"/>
                <a:gd name="connsiteX22" fmla="*/ 214843 w 945106"/>
                <a:gd name="connsiteY22" fmla="*/ 316089 h 945106"/>
                <a:gd name="connsiteX23" fmla="*/ 237703 w 945106"/>
                <a:gd name="connsiteY23" fmla="*/ 293229 h 945106"/>
                <a:gd name="connsiteX24" fmla="*/ 237703 w 945106"/>
                <a:gd name="connsiteY24" fmla="*/ 138180 h 945106"/>
                <a:gd name="connsiteX25" fmla="*/ 270565 w 945106"/>
                <a:gd name="connsiteY25" fmla="*/ 138180 h 945106"/>
                <a:gd name="connsiteX26" fmla="*/ 270564 w 945106"/>
                <a:gd name="connsiteY26" fmla="*/ 293229 h 945106"/>
                <a:gd name="connsiteX27" fmla="*/ 293424 w 945106"/>
                <a:gd name="connsiteY27" fmla="*/ 316089 h 945106"/>
                <a:gd name="connsiteX28" fmla="*/ 316284 w 945106"/>
                <a:gd name="connsiteY28" fmla="*/ 293229 h 945106"/>
                <a:gd name="connsiteX29" fmla="*/ 316284 w 945106"/>
                <a:gd name="connsiteY29" fmla="*/ 138180 h 945106"/>
                <a:gd name="connsiteX30" fmla="*/ 345856 w 945106"/>
                <a:gd name="connsiteY30" fmla="*/ 138180 h 945106"/>
                <a:gd name="connsiteX31" fmla="*/ 345856 w 945106"/>
                <a:gd name="connsiteY31" fmla="*/ 347537 h 945106"/>
                <a:gd name="connsiteX32" fmla="*/ 326439 w 945106"/>
                <a:gd name="connsiteY32" fmla="*/ 394415 h 945106"/>
                <a:gd name="connsiteX33" fmla="*/ 280140 w 945106"/>
                <a:gd name="connsiteY33" fmla="*/ 413592 h 945106"/>
                <a:gd name="connsiteX34" fmla="*/ 303961 w 945106"/>
                <a:gd name="connsiteY34" fmla="*/ 837017 h 945106"/>
                <a:gd name="connsiteX35" fmla="*/ 265461 w 945106"/>
                <a:gd name="connsiteY35" fmla="*/ 837017 h 945106"/>
                <a:gd name="connsiteX36" fmla="*/ 308678 w 945106"/>
                <a:gd name="connsiteY36" fmla="*/ 860474 h 945106"/>
                <a:gd name="connsiteX37" fmla="*/ 472552 w 945106"/>
                <a:gd name="connsiteY37" fmla="*/ 893559 h 945106"/>
                <a:gd name="connsiteX38" fmla="*/ 636427 w 945106"/>
                <a:gd name="connsiteY38" fmla="*/ 860474 h 945106"/>
                <a:gd name="connsiteX39" fmla="*/ 679645 w 945106"/>
                <a:gd name="connsiteY39" fmla="*/ 837016 h 945106"/>
                <a:gd name="connsiteX40" fmla="*/ 608185 w 945106"/>
                <a:gd name="connsiteY40" fmla="*/ 837016 h 945106"/>
                <a:gd name="connsiteX41" fmla="*/ 631732 w 945106"/>
                <a:gd name="connsiteY41" fmla="*/ 418471 h 945106"/>
                <a:gd name="connsiteX42" fmla="*/ 621830 w 945106"/>
                <a:gd name="connsiteY42" fmla="*/ 415212 h 945106"/>
                <a:gd name="connsiteX43" fmla="*/ 565810 w 945106"/>
                <a:gd name="connsiteY43" fmla="*/ 277465 h 945106"/>
                <a:gd name="connsiteX44" fmla="*/ 657532 w 945106"/>
                <a:gd name="connsiteY44" fmla="*/ 127970 h 945106"/>
                <a:gd name="connsiteX45" fmla="*/ 749254 w 945106"/>
                <a:gd name="connsiteY45" fmla="*/ 277465 h 945106"/>
                <a:gd name="connsiteX46" fmla="*/ 693235 w 945106"/>
                <a:gd name="connsiteY46" fmla="*/ 415212 h 945106"/>
                <a:gd name="connsiteX47" fmla="*/ 685193 w 945106"/>
                <a:gd name="connsiteY47" fmla="*/ 417858 h 945106"/>
                <a:gd name="connsiteX48" fmla="*/ 707911 w 945106"/>
                <a:gd name="connsiteY48" fmla="*/ 821674 h 945106"/>
                <a:gd name="connsiteX49" fmla="*/ 707940 w 945106"/>
                <a:gd name="connsiteY49" fmla="*/ 821658 h 945106"/>
                <a:gd name="connsiteX50" fmla="*/ 893558 w 945106"/>
                <a:gd name="connsiteY50" fmla="*/ 472553 h 945106"/>
                <a:gd name="connsiteX51" fmla="*/ 472552 w 945106"/>
                <a:gd name="connsiteY51" fmla="*/ 51547 h 945106"/>
                <a:gd name="connsiteX52" fmla="*/ 472553 w 945106"/>
                <a:gd name="connsiteY52" fmla="*/ 0 h 945106"/>
                <a:gd name="connsiteX53" fmla="*/ 945106 w 945106"/>
                <a:gd name="connsiteY53" fmla="*/ 472553 h 945106"/>
                <a:gd name="connsiteX54" fmla="*/ 472553 w 945106"/>
                <a:gd name="connsiteY54" fmla="*/ 945106 h 945106"/>
                <a:gd name="connsiteX55" fmla="*/ 0 w 945106"/>
                <a:gd name="connsiteY55" fmla="*/ 472553 h 945106"/>
                <a:gd name="connsiteX56" fmla="*/ 472553 w 945106"/>
                <a:gd name="connsiteY56" fmla="*/ 0 h 945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945106" h="945106">
                  <a:moveTo>
                    <a:pt x="162412" y="189939"/>
                  </a:moveTo>
                  <a:lnTo>
                    <a:pt x="123447" y="237165"/>
                  </a:lnTo>
                  <a:cubicBezTo>
                    <a:pt x="78053" y="304358"/>
                    <a:pt x="51546" y="385360"/>
                    <a:pt x="51546" y="472553"/>
                  </a:cubicBezTo>
                  <a:cubicBezTo>
                    <a:pt x="51546" y="588811"/>
                    <a:pt x="98669" y="694062"/>
                    <a:pt x="174856" y="770249"/>
                  </a:cubicBezTo>
                  <a:lnTo>
                    <a:pt x="205697" y="795695"/>
                  </a:lnTo>
                  <a:lnTo>
                    <a:pt x="227214" y="413214"/>
                  </a:lnTo>
                  <a:lnTo>
                    <a:pt x="181829" y="394415"/>
                  </a:lnTo>
                  <a:cubicBezTo>
                    <a:pt x="169832" y="382418"/>
                    <a:pt x="162412" y="365844"/>
                    <a:pt x="162412" y="347537"/>
                  </a:cubicBezTo>
                  <a:close/>
                  <a:moveTo>
                    <a:pt x="413486" y="123286"/>
                  </a:moveTo>
                  <a:lnTo>
                    <a:pt x="462019" y="123286"/>
                  </a:lnTo>
                  <a:cubicBezTo>
                    <a:pt x="488824" y="123286"/>
                    <a:pt x="510553" y="145015"/>
                    <a:pt x="510553" y="171820"/>
                  </a:cubicBezTo>
                  <a:lnTo>
                    <a:pt x="510553" y="434793"/>
                  </a:lnTo>
                  <a:cubicBezTo>
                    <a:pt x="510553" y="448196"/>
                    <a:pt x="505121" y="460329"/>
                    <a:pt x="496338" y="469112"/>
                  </a:cubicBezTo>
                  <a:lnTo>
                    <a:pt x="474278" y="478250"/>
                  </a:lnTo>
                  <a:lnTo>
                    <a:pt x="494461" y="837018"/>
                  </a:lnTo>
                  <a:lnTo>
                    <a:pt x="393872" y="837018"/>
                  </a:lnTo>
                  <a:lnTo>
                    <a:pt x="413770" y="483326"/>
                  </a:lnTo>
                  <a:lnTo>
                    <a:pt x="413486" y="483326"/>
                  </a:lnTo>
                  <a:close/>
                  <a:moveTo>
                    <a:pt x="472552" y="51547"/>
                  </a:moveTo>
                  <a:cubicBezTo>
                    <a:pt x="385359" y="51547"/>
                    <a:pt x="304357" y="78054"/>
                    <a:pt x="237164" y="123449"/>
                  </a:cubicBezTo>
                  <a:lnTo>
                    <a:pt x="191984" y="160725"/>
                  </a:lnTo>
                  <a:lnTo>
                    <a:pt x="191983" y="293229"/>
                  </a:lnTo>
                  <a:cubicBezTo>
                    <a:pt x="191983" y="305854"/>
                    <a:pt x="202218" y="316089"/>
                    <a:pt x="214843" y="316089"/>
                  </a:cubicBezTo>
                  <a:cubicBezTo>
                    <a:pt x="227468" y="316089"/>
                    <a:pt x="237703" y="305854"/>
                    <a:pt x="237703" y="293229"/>
                  </a:cubicBezTo>
                  <a:lnTo>
                    <a:pt x="237703" y="138180"/>
                  </a:lnTo>
                  <a:lnTo>
                    <a:pt x="270565" y="138180"/>
                  </a:lnTo>
                  <a:lnTo>
                    <a:pt x="270564" y="293229"/>
                  </a:lnTo>
                  <a:cubicBezTo>
                    <a:pt x="270564" y="305854"/>
                    <a:pt x="280799" y="316089"/>
                    <a:pt x="293424" y="316089"/>
                  </a:cubicBezTo>
                  <a:cubicBezTo>
                    <a:pt x="306049" y="316089"/>
                    <a:pt x="316284" y="305854"/>
                    <a:pt x="316284" y="293229"/>
                  </a:cubicBezTo>
                  <a:lnTo>
                    <a:pt x="316284" y="138180"/>
                  </a:lnTo>
                  <a:lnTo>
                    <a:pt x="345856" y="138180"/>
                  </a:lnTo>
                  <a:lnTo>
                    <a:pt x="345856" y="347537"/>
                  </a:lnTo>
                  <a:cubicBezTo>
                    <a:pt x="345856" y="365844"/>
                    <a:pt x="338436" y="382418"/>
                    <a:pt x="326439" y="394415"/>
                  </a:cubicBezTo>
                  <a:lnTo>
                    <a:pt x="280140" y="413592"/>
                  </a:lnTo>
                  <a:lnTo>
                    <a:pt x="303961" y="837017"/>
                  </a:lnTo>
                  <a:lnTo>
                    <a:pt x="265461" y="837017"/>
                  </a:lnTo>
                  <a:lnTo>
                    <a:pt x="308678" y="860474"/>
                  </a:lnTo>
                  <a:cubicBezTo>
                    <a:pt x="359046" y="881779"/>
                    <a:pt x="414423" y="893559"/>
                    <a:pt x="472552" y="893559"/>
                  </a:cubicBezTo>
                  <a:cubicBezTo>
                    <a:pt x="530681" y="893559"/>
                    <a:pt x="586058" y="881779"/>
                    <a:pt x="636427" y="860474"/>
                  </a:cubicBezTo>
                  <a:lnTo>
                    <a:pt x="679645" y="837016"/>
                  </a:lnTo>
                  <a:lnTo>
                    <a:pt x="608185" y="837016"/>
                  </a:lnTo>
                  <a:lnTo>
                    <a:pt x="631732" y="418471"/>
                  </a:lnTo>
                  <a:lnTo>
                    <a:pt x="621830" y="415212"/>
                  </a:lnTo>
                  <a:cubicBezTo>
                    <a:pt x="588909" y="392518"/>
                    <a:pt x="565810" y="339388"/>
                    <a:pt x="565810" y="277465"/>
                  </a:cubicBezTo>
                  <a:cubicBezTo>
                    <a:pt x="565810" y="194901"/>
                    <a:pt x="606875" y="127970"/>
                    <a:pt x="657532" y="127970"/>
                  </a:cubicBezTo>
                  <a:cubicBezTo>
                    <a:pt x="708189" y="127970"/>
                    <a:pt x="749254" y="194901"/>
                    <a:pt x="749254" y="277465"/>
                  </a:cubicBezTo>
                  <a:cubicBezTo>
                    <a:pt x="749254" y="339388"/>
                    <a:pt x="726155" y="392518"/>
                    <a:pt x="693235" y="415212"/>
                  </a:cubicBezTo>
                  <a:lnTo>
                    <a:pt x="685193" y="417858"/>
                  </a:lnTo>
                  <a:lnTo>
                    <a:pt x="707911" y="821674"/>
                  </a:lnTo>
                  <a:lnTo>
                    <a:pt x="707940" y="821658"/>
                  </a:lnTo>
                  <a:cubicBezTo>
                    <a:pt x="819929" y="746000"/>
                    <a:pt x="893558" y="617875"/>
                    <a:pt x="893558" y="472553"/>
                  </a:cubicBezTo>
                  <a:cubicBezTo>
                    <a:pt x="893558" y="240038"/>
                    <a:pt x="705067" y="51547"/>
                    <a:pt x="472552" y="51547"/>
                  </a:cubicBezTo>
                  <a:close/>
                  <a:moveTo>
                    <a:pt x="472553" y="0"/>
                  </a:moveTo>
                  <a:cubicBezTo>
                    <a:pt x="733537" y="0"/>
                    <a:pt x="945106" y="211569"/>
                    <a:pt x="945106" y="472553"/>
                  </a:cubicBezTo>
                  <a:cubicBezTo>
                    <a:pt x="945106" y="733537"/>
                    <a:pt x="733537" y="945106"/>
                    <a:pt x="472553" y="945106"/>
                  </a:cubicBezTo>
                  <a:cubicBezTo>
                    <a:pt x="211569" y="945106"/>
                    <a:pt x="0" y="733537"/>
                    <a:pt x="0" y="472553"/>
                  </a:cubicBezTo>
                  <a:cubicBezTo>
                    <a:pt x="0" y="211569"/>
                    <a:pt x="211569" y="0"/>
                    <a:pt x="472553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01" name="グループ化 500">
              <a:extLst>
                <a:ext uri="{FF2B5EF4-FFF2-40B4-BE49-F238E27FC236}">
                  <a16:creationId xmlns:a16="http://schemas.microsoft.com/office/drawing/2014/main" id="{29F1FA21-3184-453B-987A-4CADF7CFC1B0}"/>
                </a:ext>
              </a:extLst>
            </p:cNvPr>
            <p:cNvGrpSpPr/>
            <p:nvPr/>
          </p:nvGrpSpPr>
          <p:grpSpPr>
            <a:xfrm>
              <a:off x="1805723" y="1165764"/>
              <a:ext cx="702448" cy="715539"/>
              <a:chOff x="2040662" y="1818921"/>
              <a:chExt cx="1317120" cy="1341666"/>
            </a:xfrm>
          </p:grpSpPr>
          <p:sp>
            <p:nvSpPr>
              <p:cNvPr id="502" name="フリーフォーム: 図形 501">
                <a:extLst>
                  <a:ext uri="{FF2B5EF4-FFF2-40B4-BE49-F238E27FC236}">
                    <a16:creationId xmlns:a16="http://schemas.microsoft.com/office/drawing/2014/main" id="{703B4A4F-9C45-4F0C-A534-86DB399D814F}"/>
                  </a:ext>
                </a:extLst>
              </p:cNvPr>
              <p:cNvSpPr/>
              <p:nvPr/>
            </p:nvSpPr>
            <p:spPr bwMode="auto">
              <a:xfrm>
                <a:off x="2191325" y="1954801"/>
                <a:ext cx="1166457" cy="1160030"/>
              </a:xfrm>
              <a:custGeom>
                <a:avLst/>
                <a:gdLst>
                  <a:gd name="connsiteX0" fmla="*/ 550009 w 1166457"/>
                  <a:gd name="connsiteY0" fmla="*/ 0 h 1160030"/>
                  <a:gd name="connsiteX1" fmla="*/ 1074557 w 1166457"/>
                  <a:gd name="connsiteY1" fmla="*/ 291672 h 1160030"/>
                  <a:gd name="connsiteX2" fmla="*/ 1082408 w 1166457"/>
                  <a:gd name="connsiteY2" fmla="*/ 611939 h 1160030"/>
                  <a:gd name="connsiteX3" fmla="*/ 1166157 w 1166457"/>
                  <a:gd name="connsiteY3" fmla="*/ 757314 h 1160030"/>
                  <a:gd name="connsiteX4" fmla="*/ 1056796 w 1166457"/>
                  <a:gd name="connsiteY4" fmla="*/ 805783 h 1160030"/>
                  <a:gd name="connsiteX5" fmla="*/ 1024221 w 1166457"/>
                  <a:gd name="connsiteY5" fmla="*/ 872886 h 1160030"/>
                  <a:gd name="connsiteX6" fmla="*/ 886715 w 1166457"/>
                  <a:gd name="connsiteY6" fmla="*/ 862990 h 1160030"/>
                  <a:gd name="connsiteX7" fmla="*/ 970764 w 1166457"/>
                  <a:gd name="connsiteY7" fmla="*/ 935994 h 1160030"/>
                  <a:gd name="connsiteX8" fmla="*/ 982263 w 1166457"/>
                  <a:gd name="connsiteY8" fmla="*/ 937330 h 1160030"/>
                  <a:gd name="connsiteX9" fmla="*/ 974423 w 1166457"/>
                  <a:gd name="connsiteY9" fmla="*/ 948958 h 1160030"/>
                  <a:gd name="connsiteX10" fmla="*/ 550009 w 1166457"/>
                  <a:gd name="connsiteY10" fmla="*/ 1160030 h 1160030"/>
                  <a:gd name="connsiteX11" fmla="*/ 0 w 1166457"/>
                  <a:gd name="connsiteY11" fmla="*/ 580015 h 1160030"/>
                  <a:gd name="connsiteX12" fmla="*/ 550009 w 1166457"/>
                  <a:gd name="connsiteY12" fmla="*/ 0 h 116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66457" h="1160030">
                    <a:moveTo>
                      <a:pt x="550009" y="0"/>
                    </a:moveTo>
                    <a:cubicBezTo>
                      <a:pt x="815801" y="0"/>
                      <a:pt x="1023271" y="27369"/>
                      <a:pt x="1074557" y="291672"/>
                    </a:cubicBezTo>
                    <a:cubicBezTo>
                      <a:pt x="1023199" y="379378"/>
                      <a:pt x="1019466" y="528996"/>
                      <a:pt x="1082408" y="611939"/>
                    </a:cubicBezTo>
                    <a:cubicBezTo>
                      <a:pt x="1128580" y="669922"/>
                      <a:pt x="1170426" y="725007"/>
                      <a:pt x="1166157" y="757314"/>
                    </a:cubicBezTo>
                    <a:cubicBezTo>
                      <a:pt x="1161888" y="789621"/>
                      <a:pt x="1161471" y="802560"/>
                      <a:pt x="1056796" y="805783"/>
                    </a:cubicBezTo>
                    <a:lnTo>
                      <a:pt x="1024221" y="872886"/>
                    </a:lnTo>
                    <a:lnTo>
                      <a:pt x="886715" y="862990"/>
                    </a:lnTo>
                    <a:cubicBezTo>
                      <a:pt x="886715" y="895809"/>
                      <a:pt x="921372" y="923966"/>
                      <a:pt x="970764" y="935994"/>
                    </a:cubicBezTo>
                    <a:lnTo>
                      <a:pt x="982263" y="937330"/>
                    </a:lnTo>
                    <a:lnTo>
                      <a:pt x="974423" y="948958"/>
                    </a:lnTo>
                    <a:cubicBezTo>
                      <a:pt x="873544" y="1077865"/>
                      <a:pt x="720876" y="1160030"/>
                      <a:pt x="550009" y="1160030"/>
                    </a:cubicBezTo>
                    <a:cubicBezTo>
                      <a:pt x="246247" y="1160030"/>
                      <a:pt x="0" y="900348"/>
                      <a:pt x="0" y="580015"/>
                    </a:cubicBezTo>
                    <a:cubicBezTo>
                      <a:pt x="0" y="259682"/>
                      <a:pt x="246247" y="0"/>
                      <a:pt x="55000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32674FB1-7D9B-403B-BEAC-353F6F18F263}"/>
                  </a:ext>
                </a:extLst>
              </p:cNvPr>
              <p:cNvSpPr/>
              <p:nvPr/>
            </p:nvSpPr>
            <p:spPr bwMode="auto">
              <a:xfrm rot="688662">
                <a:off x="2145564" y="1952135"/>
                <a:ext cx="454033" cy="1009314"/>
              </a:xfrm>
              <a:custGeom>
                <a:avLst/>
                <a:gdLst>
                  <a:gd name="connsiteX0" fmla="*/ 362529 w 454033"/>
                  <a:gd name="connsiteY0" fmla="*/ 11108 h 1009314"/>
                  <a:gd name="connsiteX1" fmla="*/ 454033 w 454033"/>
                  <a:gd name="connsiteY1" fmla="*/ 0 h 1009314"/>
                  <a:gd name="connsiteX2" fmla="*/ 375840 w 454033"/>
                  <a:gd name="connsiteY2" fmla="*/ 546747 h 1009314"/>
                  <a:gd name="connsiteX3" fmla="*/ 379537 w 454033"/>
                  <a:gd name="connsiteY3" fmla="*/ 651589 h 1009314"/>
                  <a:gd name="connsiteX4" fmla="*/ 379021 w 454033"/>
                  <a:gd name="connsiteY4" fmla="*/ 652062 h 1009314"/>
                  <a:gd name="connsiteX5" fmla="*/ 311276 w 454033"/>
                  <a:gd name="connsiteY5" fmla="*/ 739453 h 1009314"/>
                  <a:gd name="connsiteX6" fmla="*/ 225300 w 454033"/>
                  <a:gd name="connsiteY6" fmla="*/ 937375 h 1009314"/>
                  <a:gd name="connsiteX7" fmla="*/ 214248 w 454033"/>
                  <a:gd name="connsiteY7" fmla="*/ 1009314 h 1009314"/>
                  <a:gd name="connsiteX8" fmla="*/ 200179 w 454033"/>
                  <a:gd name="connsiteY8" fmla="*/ 1000118 h 1009314"/>
                  <a:gd name="connsiteX9" fmla="*/ 0 w 454033"/>
                  <a:gd name="connsiteY9" fmla="*/ 546747 h 1009314"/>
                  <a:gd name="connsiteX10" fmla="*/ 362529 w 454033"/>
                  <a:gd name="connsiteY10" fmla="*/ 11108 h 1009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54033" h="1009314">
                    <a:moveTo>
                      <a:pt x="362529" y="11108"/>
                    </a:moveTo>
                    <a:cubicBezTo>
                      <a:pt x="392086" y="3825"/>
                      <a:pt x="422689" y="0"/>
                      <a:pt x="454033" y="0"/>
                    </a:cubicBezTo>
                    <a:cubicBezTo>
                      <a:pt x="401904" y="176843"/>
                      <a:pt x="375839" y="361795"/>
                      <a:pt x="375840" y="546747"/>
                    </a:cubicBezTo>
                    <a:lnTo>
                      <a:pt x="379537" y="651589"/>
                    </a:lnTo>
                    <a:lnTo>
                      <a:pt x="379021" y="652062"/>
                    </a:lnTo>
                    <a:cubicBezTo>
                      <a:pt x="354565" y="678619"/>
                      <a:pt x="331832" y="707797"/>
                      <a:pt x="311276" y="739453"/>
                    </a:cubicBezTo>
                    <a:cubicBezTo>
                      <a:pt x="270165" y="802766"/>
                      <a:pt x="241654" y="870002"/>
                      <a:pt x="225300" y="937375"/>
                    </a:cubicBezTo>
                    <a:lnTo>
                      <a:pt x="214248" y="1009314"/>
                    </a:lnTo>
                    <a:lnTo>
                      <a:pt x="200179" y="1000118"/>
                    </a:lnTo>
                    <a:cubicBezTo>
                      <a:pt x="79405" y="901864"/>
                      <a:pt x="0" y="735472"/>
                      <a:pt x="0" y="546747"/>
                    </a:cubicBezTo>
                    <a:cubicBezTo>
                      <a:pt x="0" y="282532"/>
                      <a:pt x="155634" y="62090"/>
                      <a:pt x="362529" y="11108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4" name="フリーフォーム: 図形 503">
                <a:extLst>
                  <a:ext uri="{FF2B5EF4-FFF2-40B4-BE49-F238E27FC236}">
                    <a16:creationId xmlns:a16="http://schemas.microsoft.com/office/drawing/2014/main" id="{44F04484-DDEE-4612-A196-B23538A8710B}"/>
                  </a:ext>
                </a:extLst>
              </p:cNvPr>
              <p:cNvSpPr/>
              <p:nvPr/>
            </p:nvSpPr>
            <p:spPr bwMode="auto">
              <a:xfrm rot="10800000">
                <a:off x="2346417" y="2298215"/>
                <a:ext cx="605536" cy="862372"/>
              </a:xfrm>
              <a:custGeom>
                <a:avLst/>
                <a:gdLst>
                  <a:gd name="connsiteX0" fmla="*/ 605536 w 605536"/>
                  <a:gd name="connsiteY0" fmla="*/ 862372 h 862372"/>
                  <a:gd name="connsiteX1" fmla="*/ 484792 w 605536"/>
                  <a:gd name="connsiteY1" fmla="*/ 862372 h 862372"/>
                  <a:gd name="connsiteX2" fmla="*/ 302768 w 605536"/>
                  <a:gd name="connsiteY2" fmla="*/ 478264 h 862372"/>
                  <a:gd name="connsiteX3" fmla="*/ 120744 w 605536"/>
                  <a:gd name="connsiteY3" fmla="*/ 862372 h 862372"/>
                  <a:gd name="connsiteX4" fmla="*/ 0 w 605536"/>
                  <a:gd name="connsiteY4" fmla="*/ 862372 h 862372"/>
                  <a:gd name="connsiteX5" fmla="*/ 231998 w 605536"/>
                  <a:gd name="connsiteY5" fmla="*/ 372810 h 862372"/>
                  <a:gd name="connsiteX6" fmla="*/ 139352 w 605536"/>
                  <a:gd name="connsiteY6" fmla="*/ 27053 h 862372"/>
                  <a:gd name="connsiteX7" fmla="*/ 240314 w 605536"/>
                  <a:gd name="connsiteY7" fmla="*/ 0 h 862372"/>
                  <a:gd name="connsiteX8" fmla="*/ 301123 w 605536"/>
                  <a:gd name="connsiteY8" fmla="*/ 226942 h 862372"/>
                  <a:gd name="connsiteX9" fmla="*/ 302768 w 605536"/>
                  <a:gd name="connsiteY9" fmla="*/ 223470 h 862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05536" h="862372">
                    <a:moveTo>
                      <a:pt x="605536" y="862372"/>
                    </a:moveTo>
                    <a:lnTo>
                      <a:pt x="484792" y="862372"/>
                    </a:lnTo>
                    <a:lnTo>
                      <a:pt x="302768" y="478264"/>
                    </a:lnTo>
                    <a:lnTo>
                      <a:pt x="120744" y="862372"/>
                    </a:lnTo>
                    <a:lnTo>
                      <a:pt x="0" y="862372"/>
                    </a:lnTo>
                    <a:lnTo>
                      <a:pt x="231998" y="372810"/>
                    </a:lnTo>
                    <a:lnTo>
                      <a:pt x="139352" y="27053"/>
                    </a:lnTo>
                    <a:lnTo>
                      <a:pt x="240314" y="0"/>
                    </a:lnTo>
                    <a:lnTo>
                      <a:pt x="301123" y="226942"/>
                    </a:lnTo>
                    <a:lnTo>
                      <a:pt x="302768" y="223470"/>
                    </a:lnTo>
                    <a:close/>
                  </a:path>
                </a:pathLst>
              </a:custGeom>
              <a:solidFill>
                <a:srgbClr val="99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E1BF86F9-26D5-4AD5-9A31-6FBD83754CFA}"/>
                  </a:ext>
                </a:extLst>
              </p:cNvPr>
              <p:cNvSpPr/>
              <p:nvPr/>
            </p:nvSpPr>
            <p:spPr bwMode="auto">
              <a:xfrm rot="274029">
                <a:off x="2421826" y="2350736"/>
                <a:ext cx="239044" cy="327462"/>
              </a:xfrm>
              <a:custGeom>
                <a:avLst/>
                <a:gdLst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188979 w 255154"/>
                  <a:gd name="connsiteY4" fmla="*/ 175170 h 360040"/>
                  <a:gd name="connsiteX5" fmla="*/ 235115 w 255154"/>
                  <a:gd name="connsiteY5" fmla="*/ 302464 h 360040"/>
                  <a:gd name="connsiteX6" fmla="*/ 255154 w 255154"/>
                  <a:gd name="connsiteY6" fmla="*/ 317905 h 360040"/>
                  <a:gd name="connsiteX7" fmla="*/ 218831 w 255154"/>
                  <a:gd name="connsiteY7" fmla="*/ 345893 h 360040"/>
                  <a:gd name="connsiteX8" fmla="*/ 157518 w 255154"/>
                  <a:gd name="connsiteY8" fmla="*/ 360040 h 360040"/>
                  <a:gd name="connsiteX9" fmla="*/ 0 w 255154"/>
                  <a:gd name="connsiteY9" fmla="*/ 180020 h 360040"/>
                  <a:gd name="connsiteX10" fmla="*/ 157518 w 255154"/>
                  <a:gd name="connsiteY10" fmla="*/ 0 h 360040"/>
                  <a:gd name="connsiteX11" fmla="*/ 189263 w 255154"/>
                  <a:gd name="connsiteY11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235115 w 255154"/>
                  <a:gd name="connsiteY4" fmla="*/ 302464 h 360040"/>
                  <a:gd name="connsiteX5" fmla="*/ 255154 w 255154"/>
                  <a:gd name="connsiteY5" fmla="*/ 317905 h 360040"/>
                  <a:gd name="connsiteX6" fmla="*/ 218831 w 255154"/>
                  <a:gd name="connsiteY6" fmla="*/ 345893 h 360040"/>
                  <a:gd name="connsiteX7" fmla="*/ 157518 w 255154"/>
                  <a:gd name="connsiteY7" fmla="*/ 360040 h 360040"/>
                  <a:gd name="connsiteX8" fmla="*/ 0 w 255154"/>
                  <a:gd name="connsiteY8" fmla="*/ 180020 h 360040"/>
                  <a:gd name="connsiteX9" fmla="*/ 157518 w 255154"/>
                  <a:gd name="connsiteY9" fmla="*/ 0 h 360040"/>
                  <a:gd name="connsiteX10" fmla="*/ 189263 w 255154"/>
                  <a:gd name="connsiteY10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302464 h 360040"/>
                  <a:gd name="connsiteX4" fmla="*/ 255154 w 255154"/>
                  <a:gd name="connsiteY4" fmla="*/ 317905 h 360040"/>
                  <a:gd name="connsiteX5" fmla="*/ 218831 w 255154"/>
                  <a:gd name="connsiteY5" fmla="*/ 345893 h 360040"/>
                  <a:gd name="connsiteX6" fmla="*/ 157518 w 255154"/>
                  <a:gd name="connsiteY6" fmla="*/ 360040 h 360040"/>
                  <a:gd name="connsiteX7" fmla="*/ 0 w 255154"/>
                  <a:gd name="connsiteY7" fmla="*/ 180020 h 360040"/>
                  <a:gd name="connsiteX8" fmla="*/ 157518 w 255154"/>
                  <a:gd name="connsiteY8" fmla="*/ 0 h 360040"/>
                  <a:gd name="connsiteX9" fmla="*/ 189263 w 255154"/>
                  <a:gd name="connsiteY9" fmla="*/ 3657 h 360040"/>
                  <a:gd name="connsiteX0" fmla="*/ 248860 w 340300"/>
                  <a:gd name="connsiteY0" fmla="*/ 37286 h 360040"/>
                  <a:gd name="connsiteX1" fmla="*/ 235115 w 340300"/>
                  <a:gd name="connsiteY1" fmla="*/ 302464 h 360040"/>
                  <a:gd name="connsiteX2" fmla="*/ 255154 w 340300"/>
                  <a:gd name="connsiteY2" fmla="*/ 317905 h 360040"/>
                  <a:gd name="connsiteX3" fmla="*/ 218831 w 340300"/>
                  <a:gd name="connsiteY3" fmla="*/ 345893 h 360040"/>
                  <a:gd name="connsiteX4" fmla="*/ 157518 w 340300"/>
                  <a:gd name="connsiteY4" fmla="*/ 360040 h 360040"/>
                  <a:gd name="connsiteX5" fmla="*/ 0 w 340300"/>
                  <a:gd name="connsiteY5" fmla="*/ 180020 h 360040"/>
                  <a:gd name="connsiteX6" fmla="*/ 157518 w 340300"/>
                  <a:gd name="connsiteY6" fmla="*/ 0 h 360040"/>
                  <a:gd name="connsiteX7" fmla="*/ 189263 w 340300"/>
                  <a:gd name="connsiteY7" fmla="*/ 3657 h 360040"/>
                  <a:gd name="connsiteX8" fmla="*/ 218831 w 340300"/>
                  <a:gd name="connsiteY8" fmla="*/ 14147 h 360040"/>
                  <a:gd name="connsiteX9" fmla="*/ 340300 w 340300"/>
                  <a:gd name="connsiteY9" fmla="*/ 128726 h 360040"/>
                  <a:gd name="connsiteX0" fmla="*/ 248860 w 476054"/>
                  <a:gd name="connsiteY0" fmla="*/ 54372 h 377126"/>
                  <a:gd name="connsiteX1" fmla="*/ 235115 w 476054"/>
                  <a:gd name="connsiteY1" fmla="*/ 319550 h 377126"/>
                  <a:gd name="connsiteX2" fmla="*/ 255154 w 476054"/>
                  <a:gd name="connsiteY2" fmla="*/ 334991 h 377126"/>
                  <a:gd name="connsiteX3" fmla="*/ 218831 w 476054"/>
                  <a:gd name="connsiteY3" fmla="*/ 362979 h 377126"/>
                  <a:gd name="connsiteX4" fmla="*/ 157518 w 476054"/>
                  <a:gd name="connsiteY4" fmla="*/ 377126 h 377126"/>
                  <a:gd name="connsiteX5" fmla="*/ 0 w 476054"/>
                  <a:gd name="connsiteY5" fmla="*/ 197106 h 377126"/>
                  <a:gd name="connsiteX6" fmla="*/ 157518 w 476054"/>
                  <a:gd name="connsiteY6" fmla="*/ 17086 h 377126"/>
                  <a:gd name="connsiteX7" fmla="*/ 189263 w 476054"/>
                  <a:gd name="connsiteY7" fmla="*/ 20743 h 377126"/>
                  <a:gd name="connsiteX8" fmla="*/ 475560 w 476054"/>
                  <a:gd name="connsiteY8" fmla="*/ 283695 h 377126"/>
                  <a:gd name="connsiteX9" fmla="*/ 340300 w 476054"/>
                  <a:gd name="connsiteY9" fmla="*/ 145812 h 377126"/>
                  <a:gd name="connsiteX0" fmla="*/ 248860 w 340300"/>
                  <a:gd name="connsiteY0" fmla="*/ 44215 h 366969"/>
                  <a:gd name="connsiteX1" fmla="*/ 235115 w 340300"/>
                  <a:gd name="connsiteY1" fmla="*/ 309393 h 366969"/>
                  <a:gd name="connsiteX2" fmla="*/ 255154 w 340300"/>
                  <a:gd name="connsiteY2" fmla="*/ 324834 h 366969"/>
                  <a:gd name="connsiteX3" fmla="*/ 218831 w 340300"/>
                  <a:gd name="connsiteY3" fmla="*/ 352822 h 366969"/>
                  <a:gd name="connsiteX4" fmla="*/ 157518 w 340300"/>
                  <a:gd name="connsiteY4" fmla="*/ 366969 h 366969"/>
                  <a:gd name="connsiteX5" fmla="*/ 0 w 340300"/>
                  <a:gd name="connsiteY5" fmla="*/ 186949 h 366969"/>
                  <a:gd name="connsiteX6" fmla="*/ 157518 w 340300"/>
                  <a:gd name="connsiteY6" fmla="*/ 6929 h 366969"/>
                  <a:gd name="connsiteX7" fmla="*/ 189263 w 340300"/>
                  <a:gd name="connsiteY7" fmla="*/ 10586 h 366969"/>
                  <a:gd name="connsiteX8" fmla="*/ 340300 w 340300"/>
                  <a:gd name="connsiteY8" fmla="*/ 135655 h 366969"/>
                  <a:gd name="connsiteX0" fmla="*/ 235115 w 340300"/>
                  <a:gd name="connsiteY0" fmla="*/ 309393 h 366969"/>
                  <a:gd name="connsiteX1" fmla="*/ 255154 w 340300"/>
                  <a:gd name="connsiteY1" fmla="*/ 324834 h 366969"/>
                  <a:gd name="connsiteX2" fmla="*/ 218831 w 340300"/>
                  <a:gd name="connsiteY2" fmla="*/ 352822 h 366969"/>
                  <a:gd name="connsiteX3" fmla="*/ 157518 w 340300"/>
                  <a:gd name="connsiteY3" fmla="*/ 366969 h 366969"/>
                  <a:gd name="connsiteX4" fmla="*/ 0 w 340300"/>
                  <a:gd name="connsiteY4" fmla="*/ 186949 h 366969"/>
                  <a:gd name="connsiteX5" fmla="*/ 157518 w 340300"/>
                  <a:gd name="connsiteY5" fmla="*/ 6929 h 366969"/>
                  <a:gd name="connsiteX6" fmla="*/ 189263 w 340300"/>
                  <a:gd name="connsiteY6" fmla="*/ 10586 h 366969"/>
                  <a:gd name="connsiteX7" fmla="*/ 340300 w 340300"/>
                  <a:gd name="connsiteY7" fmla="*/ 135655 h 366969"/>
                  <a:gd name="connsiteX0" fmla="*/ 235115 w 255154"/>
                  <a:gd name="connsiteY0" fmla="*/ 309393 h 366969"/>
                  <a:gd name="connsiteX1" fmla="*/ 255154 w 255154"/>
                  <a:gd name="connsiteY1" fmla="*/ 324834 h 366969"/>
                  <a:gd name="connsiteX2" fmla="*/ 218831 w 255154"/>
                  <a:gd name="connsiteY2" fmla="*/ 352822 h 366969"/>
                  <a:gd name="connsiteX3" fmla="*/ 157518 w 255154"/>
                  <a:gd name="connsiteY3" fmla="*/ 366969 h 366969"/>
                  <a:gd name="connsiteX4" fmla="*/ 0 w 255154"/>
                  <a:gd name="connsiteY4" fmla="*/ 186949 h 366969"/>
                  <a:gd name="connsiteX5" fmla="*/ 157518 w 255154"/>
                  <a:gd name="connsiteY5" fmla="*/ 6929 h 366969"/>
                  <a:gd name="connsiteX6" fmla="*/ 189263 w 255154"/>
                  <a:gd name="connsiteY6" fmla="*/ 10586 h 366969"/>
                  <a:gd name="connsiteX0" fmla="*/ 255154 w 255154"/>
                  <a:gd name="connsiteY0" fmla="*/ 324834 h 366969"/>
                  <a:gd name="connsiteX1" fmla="*/ 218831 w 255154"/>
                  <a:gd name="connsiteY1" fmla="*/ 352822 h 366969"/>
                  <a:gd name="connsiteX2" fmla="*/ 157518 w 255154"/>
                  <a:gd name="connsiteY2" fmla="*/ 366969 h 366969"/>
                  <a:gd name="connsiteX3" fmla="*/ 0 w 255154"/>
                  <a:gd name="connsiteY3" fmla="*/ 186949 h 366969"/>
                  <a:gd name="connsiteX4" fmla="*/ 157518 w 255154"/>
                  <a:gd name="connsiteY4" fmla="*/ 6929 h 366969"/>
                  <a:gd name="connsiteX5" fmla="*/ 189263 w 255154"/>
                  <a:gd name="connsiteY5" fmla="*/ 10586 h 366969"/>
                  <a:gd name="connsiteX0" fmla="*/ 255154 w 255154"/>
                  <a:gd name="connsiteY0" fmla="*/ 317905 h 360040"/>
                  <a:gd name="connsiteX1" fmla="*/ 218831 w 255154"/>
                  <a:gd name="connsiteY1" fmla="*/ 345893 h 360040"/>
                  <a:gd name="connsiteX2" fmla="*/ 157518 w 255154"/>
                  <a:gd name="connsiteY2" fmla="*/ 360040 h 360040"/>
                  <a:gd name="connsiteX3" fmla="*/ 0 w 255154"/>
                  <a:gd name="connsiteY3" fmla="*/ 180020 h 360040"/>
                  <a:gd name="connsiteX4" fmla="*/ 157518 w 255154"/>
                  <a:gd name="connsiteY4" fmla="*/ 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5154" h="360040">
                    <a:moveTo>
                      <a:pt x="255154" y="317905"/>
                    </a:moveTo>
                    <a:lnTo>
                      <a:pt x="218831" y="345893"/>
                    </a:lnTo>
                    <a:cubicBezTo>
                      <a:pt x="199986" y="355003"/>
                      <a:pt x="179267" y="360040"/>
                      <a:pt x="157518" y="360040"/>
                    </a:cubicBezTo>
                    <a:cubicBezTo>
                      <a:pt x="70523" y="360040"/>
                      <a:pt x="0" y="279442"/>
                      <a:pt x="0" y="180020"/>
                    </a:cubicBezTo>
                    <a:cubicBezTo>
                      <a:pt x="0" y="80598"/>
                      <a:pt x="70523" y="0"/>
                      <a:pt x="157518" y="0"/>
                    </a:cubicBezTo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08206170-497A-42A5-932F-6CD22D2879E8}"/>
                  </a:ext>
                </a:extLst>
              </p:cNvPr>
              <p:cNvSpPr/>
              <p:nvPr/>
            </p:nvSpPr>
            <p:spPr bwMode="auto">
              <a:xfrm>
                <a:off x="2207994" y="1818921"/>
                <a:ext cx="1058744" cy="405285"/>
              </a:xfrm>
              <a:custGeom>
                <a:avLst/>
                <a:gdLst>
                  <a:gd name="connsiteX0" fmla="*/ 529372 w 1058744"/>
                  <a:gd name="connsiteY0" fmla="*/ 0 h 360279"/>
                  <a:gd name="connsiteX1" fmla="*/ 1058744 w 1058744"/>
                  <a:gd name="connsiteY1" fmla="*/ 360040 h 360279"/>
                  <a:gd name="connsiteX2" fmla="*/ 1058709 w 1058744"/>
                  <a:gd name="connsiteY2" fmla="*/ 360279 h 360279"/>
                  <a:gd name="connsiteX3" fmla="*/ 36 w 1058744"/>
                  <a:gd name="connsiteY3" fmla="*/ 360279 h 360279"/>
                  <a:gd name="connsiteX4" fmla="*/ 0 w 1058744"/>
                  <a:gd name="connsiteY4" fmla="*/ 360040 h 360279"/>
                  <a:gd name="connsiteX5" fmla="*/ 529372 w 1058744"/>
                  <a:gd name="connsiteY5" fmla="*/ 0 h 360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58744" h="360279">
                    <a:moveTo>
                      <a:pt x="529372" y="0"/>
                    </a:moveTo>
                    <a:cubicBezTo>
                      <a:pt x="821736" y="0"/>
                      <a:pt x="1058744" y="161195"/>
                      <a:pt x="1058744" y="360040"/>
                    </a:cubicBezTo>
                    <a:lnTo>
                      <a:pt x="1058709" y="360279"/>
                    </a:lnTo>
                    <a:lnTo>
                      <a:pt x="36" y="360279"/>
                    </a:lnTo>
                    <a:lnTo>
                      <a:pt x="0" y="360040"/>
                    </a:lnTo>
                    <a:cubicBezTo>
                      <a:pt x="0" y="161195"/>
                      <a:pt x="237008" y="0"/>
                      <a:pt x="52937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7" name="四角形: 角を丸くする 506">
                <a:extLst>
                  <a:ext uri="{FF2B5EF4-FFF2-40B4-BE49-F238E27FC236}">
                    <a16:creationId xmlns:a16="http://schemas.microsoft.com/office/drawing/2014/main" id="{762E3352-18BB-4CDF-A200-8492EE772C42}"/>
                  </a:ext>
                </a:extLst>
              </p:cNvPr>
              <p:cNvSpPr/>
              <p:nvPr/>
            </p:nvSpPr>
            <p:spPr bwMode="auto">
              <a:xfrm rot="496005">
                <a:off x="2395751" y="2012659"/>
                <a:ext cx="642159" cy="8294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8" name="四角形: 角を丸くする 507">
                <a:extLst>
                  <a:ext uri="{FF2B5EF4-FFF2-40B4-BE49-F238E27FC236}">
                    <a16:creationId xmlns:a16="http://schemas.microsoft.com/office/drawing/2014/main" id="{07AFA059-6B7D-48D7-90F0-BB6A27CA4FE1}"/>
                  </a:ext>
                </a:extLst>
              </p:cNvPr>
              <p:cNvSpPr/>
              <p:nvPr/>
            </p:nvSpPr>
            <p:spPr bwMode="auto">
              <a:xfrm rot="496005">
                <a:off x="2601653" y="1886669"/>
                <a:ext cx="463366" cy="9010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9" name="四角形: 角を丸くする 508">
                <a:extLst>
                  <a:ext uri="{FF2B5EF4-FFF2-40B4-BE49-F238E27FC236}">
                    <a16:creationId xmlns:a16="http://schemas.microsoft.com/office/drawing/2014/main" id="{37EEE898-3FD0-400B-9F19-3DA214FFF9F1}"/>
                  </a:ext>
                </a:extLst>
              </p:cNvPr>
              <p:cNvSpPr/>
              <p:nvPr/>
            </p:nvSpPr>
            <p:spPr bwMode="auto">
              <a:xfrm>
                <a:off x="2167514" y="2178961"/>
                <a:ext cx="1139704" cy="135015"/>
              </a:xfrm>
              <a:prstGeom prst="roundRect">
                <a:avLst>
                  <a:gd name="adj" fmla="val 27249"/>
                </a:avLst>
              </a:prstGeom>
              <a:solidFill>
                <a:srgbClr val="00B0F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0" name="月 509">
                <a:extLst>
                  <a:ext uri="{FF2B5EF4-FFF2-40B4-BE49-F238E27FC236}">
                    <a16:creationId xmlns:a16="http://schemas.microsoft.com/office/drawing/2014/main" id="{575CE43C-1287-4DE0-BDC2-4ADBC3B30D7A}"/>
                  </a:ext>
                </a:extLst>
              </p:cNvPr>
              <p:cNvSpPr/>
              <p:nvPr/>
            </p:nvSpPr>
            <p:spPr bwMode="auto">
              <a:xfrm rot="12600000">
                <a:off x="2128952" y="2465609"/>
                <a:ext cx="200948" cy="483963"/>
              </a:xfrm>
              <a:prstGeom prst="moon">
                <a:avLst>
                  <a:gd name="adj" fmla="val 69407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1" name="月 510">
                <a:extLst>
                  <a:ext uri="{FF2B5EF4-FFF2-40B4-BE49-F238E27FC236}">
                    <a16:creationId xmlns:a16="http://schemas.microsoft.com/office/drawing/2014/main" id="{03EFF9B8-648D-4007-9EF3-E28AEA24C476}"/>
                  </a:ext>
                </a:extLst>
              </p:cNvPr>
              <p:cNvSpPr/>
              <p:nvPr/>
            </p:nvSpPr>
            <p:spPr bwMode="auto">
              <a:xfrm rot="13050360">
                <a:off x="2076336" y="2389746"/>
                <a:ext cx="200948" cy="483963"/>
              </a:xfrm>
              <a:prstGeom prst="moon">
                <a:avLst>
                  <a:gd name="adj" fmla="val 69407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2" name="月 511">
                <a:extLst>
                  <a:ext uri="{FF2B5EF4-FFF2-40B4-BE49-F238E27FC236}">
                    <a16:creationId xmlns:a16="http://schemas.microsoft.com/office/drawing/2014/main" id="{A3984A70-CBA2-4BE5-96B1-D8086A3C8D6D}"/>
                  </a:ext>
                </a:extLst>
              </p:cNvPr>
              <p:cNvSpPr/>
              <p:nvPr/>
            </p:nvSpPr>
            <p:spPr bwMode="auto">
              <a:xfrm rot="13197726">
                <a:off x="2040662" y="2337464"/>
                <a:ext cx="173696" cy="418329"/>
              </a:xfrm>
              <a:prstGeom prst="moon">
                <a:avLst>
                  <a:gd name="adj" fmla="val 69407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3" name="月 512">
                <a:extLst>
                  <a:ext uri="{FF2B5EF4-FFF2-40B4-BE49-F238E27FC236}">
                    <a16:creationId xmlns:a16="http://schemas.microsoft.com/office/drawing/2014/main" id="{D3397E28-CE23-4137-AFBD-A1AD33BB0796}"/>
                  </a:ext>
                </a:extLst>
              </p:cNvPr>
              <p:cNvSpPr/>
              <p:nvPr/>
            </p:nvSpPr>
            <p:spPr bwMode="auto">
              <a:xfrm rot="5400000">
                <a:off x="3024359" y="2230612"/>
                <a:ext cx="80527" cy="309655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4" name="楕円 513">
                <a:extLst>
                  <a:ext uri="{FF2B5EF4-FFF2-40B4-BE49-F238E27FC236}">
                    <a16:creationId xmlns:a16="http://schemas.microsoft.com/office/drawing/2014/main" id="{B9C9F437-3660-42B0-A419-C67391139ED2}"/>
                  </a:ext>
                </a:extLst>
              </p:cNvPr>
              <p:cNvSpPr/>
              <p:nvPr/>
            </p:nvSpPr>
            <p:spPr bwMode="auto">
              <a:xfrm>
                <a:off x="3086100" y="2454293"/>
                <a:ext cx="90095" cy="1582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4CE77C4-9F48-4F04-BFF0-629CC60551B7}"/>
              </a:ext>
            </a:extLst>
          </p:cNvPr>
          <p:cNvGrpSpPr/>
          <p:nvPr/>
        </p:nvGrpSpPr>
        <p:grpSpPr>
          <a:xfrm>
            <a:off x="811144" y="973432"/>
            <a:ext cx="2477678" cy="2455568"/>
            <a:chOff x="397720" y="3537819"/>
            <a:chExt cx="2705634" cy="2681491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4DA2FFB2-7758-494B-8D98-83119DBBDED3}"/>
                </a:ext>
              </a:extLst>
            </p:cNvPr>
            <p:cNvSpPr/>
            <p:nvPr/>
          </p:nvSpPr>
          <p:spPr bwMode="auto">
            <a:xfrm>
              <a:off x="2269479" y="4844963"/>
              <a:ext cx="75356" cy="277199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68B242C3-2581-49EC-B6E1-E638F926CB46}"/>
                </a:ext>
              </a:extLst>
            </p:cNvPr>
            <p:cNvSpPr/>
            <p:nvPr/>
          </p:nvSpPr>
          <p:spPr bwMode="auto">
            <a:xfrm rot="20257945">
              <a:off x="1190820" y="4852822"/>
              <a:ext cx="397108" cy="1082950"/>
            </a:xfrm>
            <a:custGeom>
              <a:avLst/>
              <a:gdLst>
                <a:gd name="connsiteX0" fmla="*/ 311365 w 397108"/>
                <a:gd name="connsiteY0" fmla="*/ 0 h 1082950"/>
                <a:gd name="connsiteX1" fmla="*/ 397108 w 397108"/>
                <a:gd name="connsiteY1" fmla="*/ 85743 h 1082950"/>
                <a:gd name="connsiteX2" fmla="*/ 397108 w 397108"/>
                <a:gd name="connsiteY2" fmla="*/ 568525 h 1082950"/>
                <a:gd name="connsiteX3" fmla="*/ 395629 w 397108"/>
                <a:gd name="connsiteY3" fmla="*/ 575849 h 1082950"/>
                <a:gd name="connsiteX4" fmla="*/ 396053 w 397108"/>
                <a:gd name="connsiteY4" fmla="*/ 577909 h 1082950"/>
                <a:gd name="connsiteX5" fmla="*/ 388004 w 397108"/>
                <a:gd name="connsiteY5" fmla="*/ 619495 h 1082950"/>
                <a:gd name="connsiteX6" fmla="*/ 197289 w 397108"/>
                <a:gd name="connsiteY6" fmla="*/ 1082950 h 1082950"/>
                <a:gd name="connsiteX7" fmla="*/ 0 w 397108"/>
                <a:gd name="connsiteY7" fmla="*/ 1001765 h 1082950"/>
                <a:gd name="connsiteX8" fmla="*/ 183768 w 397108"/>
                <a:gd name="connsiteY8" fmla="*/ 555193 h 1082950"/>
                <a:gd name="connsiteX9" fmla="*/ 183768 w 397108"/>
                <a:gd name="connsiteY9" fmla="*/ 85743 h 1082950"/>
                <a:gd name="connsiteX10" fmla="*/ 269511 w 397108"/>
                <a:gd name="connsiteY10" fmla="*/ 0 h 108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7108" h="1082950">
                  <a:moveTo>
                    <a:pt x="311365" y="0"/>
                  </a:moveTo>
                  <a:cubicBezTo>
                    <a:pt x="358720" y="0"/>
                    <a:pt x="397108" y="38388"/>
                    <a:pt x="397108" y="85743"/>
                  </a:cubicBezTo>
                  <a:lnTo>
                    <a:pt x="397108" y="568525"/>
                  </a:lnTo>
                  <a:lnTo>
                    <a:pt x="395629" y="575849"/>
                  </a:lnTo>
                  <a:lnTo>
                    <a:pt x="396053" y="577909"/>
                  </a:lnTo>
                  <a:cubicBezTo>
                    <a:pt x="396188" y="591764"/>
                    <a:pt x="393609" y="605875"/>
                    <a:pt x="388004" y="619495"/>
                  </a:cubicBezTo>
                  <a:lnTo>
                    <a:pt x="197289" y="1082950"/>
                  </a:lnTo>
                  <a:lnTo>
                    <a:pt x="0" y="1001765"/>
                  </a:lnTo>
                  <a:lnTo>
                    <a:pt x="183768" y="555193"/>
                  </a:lnTo>
                  <a:lnTo>
                    <a:pt x="183768" y="85743"/>
                  </a:lnTo>
                  <a:cubicBezTo>
                    <a:pt x="183768" y="38388"/>
                    <a:pt x="222156" y="0"/>
                    <a:pt x="269511" y="0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3CB30848-7B30-49C7-970A-2AAAD6F0121C}"/>
                </a:ext>
              </a:extLst>
            </p:cNvPr>
            <p:cNvSpPr/>
            <p:nvPr/>
          </p:nvSpPr>
          <p:spPr bwMode="auto">
            <a:xfrm>
              <a:off x="1380921" y="5895516"/>
              <a:ext cx="300155" cy="140478"/>
            </a:xfrm>
            <a:custGeom>
              <a:avLst/>
              <a:gdLst>
                <a:gd name="connsiteX0" fmla="*/ 0 w 372928"/>
                <a:gd name="connsiteY0" fmla="*/ 0 h 191598"/>
                <a:gd name="connsiteX1" fmla="*/ 172287 w 372928"/>
                <a:gd name="connsiteY1" fmla="*/ 0 h 191598"/>
                <a:gd name="connsiteX2" fmla="*/ 206902 w 372928"/>
                <a:gd name="connsiteY2" fmla="*/ 0 h 191598"/>
                <a:gd name="connsiteX3" fmla="*/ 277129 w 372928"/>
                <a:gd name="connsiteY3" fmla="*/ 0 h 191598"/>
                <a:gd name="connsiteX4" fmla="*/ 372928 w 372928"/>
                <a:gd name="connsiteY4" fmla="*/ 95799 h 191598"/>
                <a:gd name="connsiteX5" fmla="*/ 372928 w 372928"/>
                <a:gd name="connsiteY5" fmla="*/ 147147 h 191598"/>
                <a:gd name="connsiteX6" fmla="*/ 328477 w 372928"/>
                <a:gd name="connsiteY6" fmla="*/ 191598 h 191598"/>
                <a:gd name="connsiteX7" fmla="*/ 175152 w 372928"/>
                <a:gd name="connsiteY7" fmla="*/ 191598 h 191598"/>
                <a:gd name="connsiteX8" fmla="*/ 120939 w 372928"/>
                <a:gd name="connsiteY8" fmla="*/ 191598 h 191598"/>
                <a:gd name="connsiteX9" fmla="*/ 31750 w 372928"/>
                <a:gd name="connsiteY9" fmla="*/ 191598 h 191598"/>
                <a:gd name="connsiteX10" fmla="*/ 0 w 372928"/>
                <a:gd name="connsiteY10" fmla="*/ 159848 h 191598"/>
                <a:gd name="connsiteX0" fmla="*/ 0 w 372928"/>
                <a:gd name="connsiteY0" fmla="*/ 0 h 191598"/>
                <a:gd name="connsiteX1" fmla="*/ 206902 w 372928"/>
                <a:gd name="connsiteY1" fmla="*/ 0 h 191598"/>
                <a:gd name="connsiteX2" fmla="*/ 277129 w 372928"/>
                <a:gd name="connsiteY2" fmla="*/ 0 h 191598"/>
                <a:gd name="connsiteX3" fmla="*/ 372928 w 372928"/>
                <a:gd name="connsiteY3" fmla="*/ 95799 h 191598"/>
                <a:gd name="connsiteX4" fmla="*/ 372928 w 372928"/>
                <a:gd name="connsiteY4" fmla="*/ 147147 h 191598"/>
                <a:gd name="connsiteX5" fmla="*/ 328477 w 372928"/>
                <a:gd name="connsiteY5" fmla="*/ 191598 h 191598"/>
                <a:gd name="connsiteX6" fmla="*/ 175152 w 372928"/>
                <a:gd name="connsiteY6" fmla="*/ 191598 h 191598"/>
                <a:gd name="connsiteX7" fmla="*/ 120939 w 372928"/>
                <a:gd name="connsiteY7" fmla="*/ 191598 h 191598"/>
                <a:gd name="connsiteX8" fmla="*/ 31750 w 372928"/>
                <a:gd name="connsiteY8" fmla="*/ 191598 h 191598"/>
                <a:gd name="connsiteX9" fmla="*/ 0 w 372928"/>
                <a:gd name="connsiteY9" fmla="*/ 159848 h 191598"/>
                <a:gd name="connsiteX10" fmla="*/ 0 w 372928"/>
                <a:gd name="connsiteY10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75152 w 372928"/>
                <a:gd name="connsiteY5" fmla="*/ 191598 h 191598"/>
                <a:gd name="connsiteX6" fmla="*/ 120939 w 372928"/>
                <a:gd name="connsiteY6" fmla="*/ 191598 h 191598"/>
                <a:gd name="connsiteX7" fmla="*/ 31750 w 372928"/>
                <a:gd name="connsiteY7" fmla="*/ 191598 h 191598"/>
                <a:gd name="connsiteX8" fmla="*/ 0 w 372928"/>
                <a:gd name="connsiteY8" fmla="*/ 159848 h 191598"/>
                <a:gd name="connsiteX9" fmla="*/ 0 w 372928"/>
                <a:gd name="connsiteY9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20939 w 372928"/>
                <a:gd name="connsiteY5" fmla="*/ 191598 h 191598"/>
                <a:gd name="connsiteX6" fmla="*/ 31750 w 372928"/>
                <a:gd name="connsiteY6" fmla="*/ 191598 h 191598"/>
                <a:gd name="connsiteX7" fmla="*/ 0 w 372928"/>
                <a:gd name="connsiteY7" fmla="*/ 159848 h 191598"/>
                <a:gd name="connsiteX8" fmla="*/ 0 w 372928"/>
                <a:gd name="connsiteY8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31750 w 372928"/>
                <a:gd name="connsiteY5" fmla="*/ 191598 h 191598"/>
                <a:gd name="connsiteX6" fmla="*/ 0 w 372928"/>
                <a:gd name="connsiteY6" fmla="*/ 159848 h 191598"/>
                <a:gd name="connsiteX7" fmla="*/ 0 w 372928"/>
                <a:gd name="connsiteY7" fmla="*/ 0 h 19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2928" h="191598">
                  <a:moveTo>
                    <a:pt x="0" y="0"/>
                  </a:moveTo>
                  <a:lnTo>
                    <a:pt x="277129" y="0"/>
                  </a:lnTo>
                  <a:cubicBezTo>
                    <a:pt x="330037" y="0"/>
                    <a:pt x="372928" y="42891"/>
                    <a:pt x="372928" y="95799"/>
                  </a:cubicBezTo>
                  <a:lnTo>
                    <a:pt x="372928" y="147147"/>
                  </a:lnTo>
                  <a:cubicBezTo>
                    <a:pt x="372928" y="171697"/>
                    <a:pt x="353027" y="191598"/>
                    <a:pt x="328477" y="191598"/>
                  </a:cubicBezTo>
                  <a:lnTo>
                    <a:pt x="31750" y="191598"/>
                  </a:lnTo>
                  <a:cubicBezTo>
                    <a:pt x="14215" y="191598"/>
                    <a:pt x="0" y="177383"/>
                    <a:pt x="0" y="15984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24E0E477-9D64-4619-830A-46258380CE93}"/>
                </a:ext>
              </a:extLst>
            </p:cNvPr>
            <p:cNvSpPr/>
            <p:nvPr/>
          </p:nvSpPr>
          <p:spPr bwMode="auto">
            <a:xfrm>
              <a:off x="1409873" y="6038698"/>
              <a:ext cx="197559" cy="55190"/>
            </a:xfrm>
            <a:prstGeom prst="roundRect">
              <a:avLst/>
            </a:prstGeom>
            <a:solidFill>
              <a:srgbClr val="000000">
                <a:lumMod val="50000"/>
                <a:lumOff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四角形: 上の 2 つの角を丸める 6">
              <a:extLst>
                <a:ext uri="{FF2B5EF4-FFF2-40B4-BE49-F238E27FC236}">
                  <a16:creationId xmlns:a16="http://schemas.microsoft.com/office/drawing/2014/main" id="{1C83E640-B134-4B9C-AD3A-D9FD39BBFA59}"/>
                </a:ext>
              </a:extLst>
            </p:cNvPr>
            <p:cNvSpPr/>
            <p:nvPr/>
          </p:nvSpPr>
          <p:spPr bwMode="auto">
            <a:xfrm rot="900000">
              <a:off x="1520587" y="5842631"/>
              <a:ext cx="48850" cy="244149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" name="星: 32 pt 7">
              <a:extLst>
                <a:ext uri="{FF2B5EF4-FFF2-40B4-BE49-F238E27FC236}">
                  <a16:creationId xmlns:a16="http://schemas.microsoft.com/office/drawing/2014/main" id="{10B908C0-F4FC-4A55-A3AB-782D3F6A6192}"/>
                </a:ext>
              </a:extLst>
            </p:cNvPr>
            <p:cNvSpPr/>
            <p:nvPr/>
          </p:nvSpPr>
          <p:spPr bwMode="auto">
            <a:xfrm>
              <a:off x="584485" y="5248275"/>
              <a:ext cx="900188" cy="900188"/>
            </a:xfrm>
            <a:prstGeom prst="star32">
              <a:avLst>
                <a:gd name="adj" fmla="val 0"/>
              </a:avLst>
            </a:prstGeom>
            <a:solidFill>
              <a:srgbClr val="FFFFFF">
                <a:lumMod val="75000"/>
              </a:srgbClr>
            </a:solidFill>
            <a:ln w="63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" name="星: 32 pt 8">
              <a:extLst>
                <a:ext uri="{FF2B5EF4-FFF2-40B4-BE49-F238E27FC236}">
                  <a16:creationId xmlns:a16="http://schemas.microsoft.com/office/drawing/2014/main" id="{F1295502-6D25-43B3-ACA3-84A5AED1DE0E}"/>
                </a:ext>
              </a:extLst>
            </p:cNvPr>
            <p:cNvSpPr/>
            <p:nvPr/>
          </p:nvSpPr>
          <p:spPr bwMode="auto">
            <a:xfrm>
              <a:off x="2141223" y="5248275"/>
              <a:ext cx="900188" cy="900188"/>
            </a:xfrm>
            <a:prstGeom prst="star32">
              <a:avLst>
                <a:gd name="adj" fmla="val 0"/>
              </a:avLst>
            </a:prstGeom>
            <a:solidFill>
              <a:srgbClr val="FFFFFF">
                <a:lumMod val="75000"/>
              </a:srgbClr>
            </a:solidFill>
            <a:ln w="63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F07F6921-B787-4F8D-9331-054691C69A25}"/>
                </a:ext>
              </a:extLst>
            </p:cNvPr>
            <p:cNvSpPr/>
            <p:nvPr/>
          </p:nvSpPr>
          <p:spPr bwMode="auto">
            <a:xfrm>
              <a:off x="872916" y="5549819"/>
              <a:ext cx="301560" cy="301558"/>
            </a:xfrm>
            <a:custGeom>
              <a:avLst/>
              <a:gdLst>
                <a:gd name="connsiteX0" fmla="*/ 231303 w 508325"/>
                <a:gd name="connsiteY0" fmla="*/ 0 h 508325"/>
                <a:gd name="connsiteX1" fmla="*/ 277022 w 508325"/>
                <a:gd name="connsiteY1" fmla="*/ 0 h 508325"/>
                <a:gd name="connsiteX2" fmla="*/ 277022 w 508325"/>
                <a:gd name="connsiteY2" fmla="*/ 47467 h 508325"/>
                <a:gd name="connsiteX3" fmla="*/ 298145 w 508325"/>
                <a:gd name="connsiteY3" fmla="*/ 49597 h 508325"/>
                <a:gd name="connsiteX4" fmla="*/ 308986 w 508325"/>
                <a:gd name="connsiteY4" fmla="*/ 52962 h 508325"/>
                <a:gd name="connsiteX5" fmla="*/ 326195 w 508325"/>
                <a:gd name="connsiteY5" fmla="*/ 9352 h 508325"/>
                <a:gd name="connsiteX6" fmla="*/ 368723 w 508325"/>
                <a:gd name="connsiteY6" fmla="*/ 26134 h 508325"/>
                <a:gd name="connsiteX7" fmla="*/ 351023 w 508325"/>
                <a:gd name="connsiteY7" fmla="*/ 70988 h 508325"/>
                <a:gd name="connsiteX8" fmla="*/ 383269 w 508325"/>
                <a:gd name="connsiteY8" fmla="*/ 92729 h 508325"/>
                <a:gd name="connsiteX9" fmla="*/ 417719 w 508325"/>
                <a:gd name="connsiteY9" fmla="*/ 58279 h 508325"/>
                <a:gd name="connsiteX10" fmla="*/ 450047 w 508325"/>
                <a:gd name="connsiteY10" fmla="*/ 90607 h 508325"/>
                <a:gd name="connsiteX11" fmla="*/ 415967 w 508325"/>
                <a:gd name="connsiteY11" fmla="*/ 124688 h 508325"/>
                <a:gd name="connsiteX12" fmla="*/ 433867 w 508325"/>
                <a:gd name="connsiteY12" fmla="*/ 151237 h 508325"/>
                <a:gd name="connsiteX13" fmla="*/ 478205 w 508325"/>
                <a:gd name="connsiteY13" fmla="*/ 131991 h 508325"/>
                <a:gd name="connsiteX14" fmla="*/ 496410 w 508325"/>
                <a:gd name="connsiteY14" fmla="*/ 173929 h 508325"/>
                <a:gd name="connsiteX15" fmla="*/ 454442 w 508325"/>
                <a:gd name="connsiteY15" fmla="*/ 192146 h 508325"/>
                <a:gd name="connsiteX16" fmla="*/ 460630 w 508325"/>
                <a:gd name="connsiteY16" fmla="*/ 212081 h 508325"/>
                <a:gd name="connsiteX17" fmla="*/ 462568 w 508325"/>
                <a:gd name="connsiteY17" fmla="*/ 231303 h 508325"/>
                <a:gd name="connsiteX18" fmla="*/ 508325 w 508325"/>
                <a:gd name="connsiteY18" fmla="*/ 231303 h 508325"/>
                <a:gd name="connsiteX19" fmla="*/ 508325 w 508325"/>
                <a:gd name="connsiteY19" fmla="*/ 277022 h 508325"/>
                <a:gd name="connsiteX20" fmla="*/ 462568 w 508325"/>
                <a:gd name="connsiteY20" fmla="*/ 277022 h 508325"/>
                <a:gd name="connsiteX21" fmla="*/ 460630 w 508325"/>
                <a:gd name="connsiteY21" fmla="*/ 296246 h 508325"/>
                <a:gd name="connsiteX22" fmla="*/ 456532 w 508325"/>
                <a:gd name="connsiteY22" fmla="*/ 309447 h 508325"/>
                <a:gd name="connsiteX23" fmla="*/ 498974 w 508325"/>
                <a:gd name="connsiteY23" fmla="*/ 326195 h 508325"/>
                <a:gd name="connsiteX24" fmla="*/ 482191 w 508325"/>
                <a:gd name="connsiteY24" fmla="*/ 368723 h 508325"/>
                <a:gd name="connsiteX25" fmla="*/ 437827 w 508325"/>
                <a:gd name="connsiteY25" fmla="*/ 351216 h 508325"/>
                <a:gd name="connsiteX26" fmla="*/ 415967 w 508325"/>
                <a:gd name="connsiteY26" fmla="*/ 383639 h 508325"/>
                <a:gd name="connsiteX27" fmla="*/ 450047 w 508325"/>
                <a:gd name="connsiteY27" fmla="*/ 417719 h 508325"/>
                <a:gd name="connsiteX28" fmla="*/ 417719 w 508325"/>
                <a:gd name="connsiteY28" fmla="*/ 450047 h 508325"/>
                <a:gd name="connsiteX29" fmla="*/ 383269 w 508325"/>
                <a:gd name="connsiteY29" fmla="*/ 415597 h 508325"/>
                <a:gd name="connsiteX30" fmla="*/ 356881 w 508325"/>
                <a:gd name="connsiteY30" fmla="*/ 433388 h 508325"/>
                <a:gd name="connsiteX31" fmla="*/ 376336 w 508325"/>
                <a:gd name="connsiteY31" fmla="*/ 478206 h 508325"/>
                <a:gd name="connsiteX32" fmla="*/ 334398 w 508325"/>
                <a:gd name="connsiteY32" fmla="*/ 496410 h 508325"/>
                <a:gd name="connsiteX33" fmla="*/ 315679 w 508325"/>
                <a:gd name="connsiteY33" fmla="*/ 453287 h 508325"/>
                <a:gd name="connsiteX34" fmla="*/ 298145 w 508325"/>
                <a:gd name="connsiteY34" fmla="*/ 458730 h 508325"/>
                <a:gd name="connsiteX35" fmla="*/ 277022 w 508325"/>
                <a:gd name="connsiteY35" fmla="*/ 460859 h 508325"/>
                <a:gd name="connsiteX36" fmla="*/ 277022 w 508325"/>
                <a:gd name="connsiteY36" fmla="*/ 508325 h 508325"/>
                <a:gd name="connsiteX37" fmla="*/ 231303 w 508325"/>
                <a:gd name="connsiteY37" fmla="*/ 508325 h 508325"/>
                <a:gd name="connsiteX38" fmla="*/ 231303 w 508325"/>
                <a:gd name="connsiteY38" fmla="*/ 460476 h 508325"/>
                <a:gd name="connsiteX39" fmla="*/ 213980 w 508325"/>
                <a:gd name="connsiteY39" fmla="*/ 458730 h 508325"/>
                <a:gd name="connsiteX40" fmla="*/ 199754 w 508325"/>
                <a:gd name="connsiteY40" fmla="*/ 454314 h 508325"/>
                <a:gd name="connsiteX41" fmla="*/ 182130 w 508325"/>
                <a:gd name="connsiteY41" fmla="*/ 498974 h 508325"/>
                <a:gd name="connsiteX42" fmla="*/ 139603 w 508325"/>
                <a:gd name="connsiteY42" fmla="*/ 482192 h 508325"/>
                <a:gd name="connsiteX43" fmla="*/ 158102 w 508325"/>
                <a:gd name="connsiteY43" fmla="*/ 435316 h 508325"/>
                <a:gd name="connsiteX44" fmla="*/ 126587 w 508325"/>
                <a:gd name="connsiteY44" fmla="*/ 414068 h 508325"/>
                <a:gd name="connsiteX45" fmla="*/ 90607 w 508325"/>
                <a:gd name="connsiteY45" fmla="*/ 450047 h 508325"/>
                <a:gd name="connsiteX46" fmla="*/ 58278 w 508325"/>
                <a:gd name="connsiteY46" fmla="*/ 417719 h 508325"/>
                <a:gd name="connsiteX47" fmla="*/ 94628 w 508325"/>
                <a:gd name="connsiteY47" fmla="*/ 381370 h 508325"/>
                <a:gd name="connsiteX48" fmla="*/ 77397 w 508325"/>
                <a:gd name="connsiteY48" fmla="*/ 355814 h 508325"/>
                <a:gd name="connsiteX49" fmla="*/ 30121 w 508325"/>
                <a:gd name="connsiteY49" fmla="*/ 376336 h 508325"/>
                <a:gd name="connsiteX50" fmla="*/ 11915 w 508325"/>
                <a:gd name="connsiteY50" fmla="*/ 334398 h 508325"/>
                <a:gd name="connsiteX51" fmla="*/ 57231 w 508325"/>
                <a:gd name="connsiteY51" fmla="*/ 314727 h 508325"/>
                <a:gd name="connsiteX52" fmla="*/ 51494 w 508325"/>
                <a:gd name="connsiteY52" fmla="*/ 296246 h 508325"/>
                <a:gd name="connsiteX53" fmla="*/ 49557 w 508325"/>
                <a:gd name="connsiteY53" fmla="*/ 277022 h 508325"/>
                <a:gd name="connsiteX54" fmla="*/ 0 w 508325"/>
                <a:gd name="connsiteY54" fmla="*/ 277022 h 508325"/>
                <a:gd name="connsiteX55" fmla="*/ 0 w 508325"/>
                <a:gd name="connsiteY55" fmla="*/ 231303 h 508325"/>
                <a:gd name="connsiteX56" fmla="*/ 49557 w 508325"/>
                <a:gd name="connsiteY56" fmla="*/ 231303 h 508325"/>
                <a:gd name="connsiteX57" fmla="*/ 51494 w 508325"/>
                <a:gd name="connsiteY57" fmla="*/ 212081 h 508325"/>
                <a:gd name="connsiteX58" fmla="*/ 55178 w 508325"/>
                <a:gd name="connsiteY58" fmla="*/ 200214 h 508325"/>
                <a:gd name="connsiteX59" fmla="*/ 9352 w 508325"/>
                <a:gd name="connsiteY59" fmla="*/ 182130 h 508325"/>
                <a:gd name="connsiteX60" fmla="*/ 26134 w 508325"/>
                <a:gd name="connsiteY60" fmla="*/ 139603 h 508325"/>
                <a:gd name="connsiteX61" fmla="*/ 73499 w 508325"/>
                <a:gd name="connsiteY61" fmla="*/ 158294 h 508325"/>
                <a:gd name="connsiteX62" fmla="*/ 94628 w 508325"/>
                <a:gd name="connsiteY62" fmla="*/ 126957 h 508325"/>
                <a:gd name="connsiteX63" fmla="*/ 58278 w 508325"/>
                <a:gd name="connsiteY63" fmla="*/ 90607 h 508325"/>
                <a:gd name="connsiteX64" fmla="*/ 90607 w 508325"/>
                <a:gd name="connsiteY64" fmla="*/ 58279 h 508325"/>
                <a:gd name="connsiteX65" fmla="*/ 126587 w 508325"/>
                <a:gd name="connsiteY65" fmla="*/ 94259 h 508325"/>
                <a:gd name="connsiteX66" fmla="*/ 152304 w 508325"/>
                <a:gd name="connsiteY66" fmla="*/ 76920 h 508325"/>
                <a:gd name="connsiteX67" fmla="*/ 131989 w 508325"/>
                <a:gd name="connsiteY67" fmla="*/ 30121 h 508325"/>
                <a:gd name="connsiteX68" fmla="*/ 173928 w 508325"/>
                <a:gd name="connsiteY68" fmla="*/ 11917 h 508325"/>
                <a:gd name="connsiteX69" fmla="*/ 193098 w 508325"/>
                <a:gd name="connsiteY69" fmla="*/ 56079 h 508325"/>
                <a:gd name="connsiteX70" fmla="*/ 213980 w 508325"/>
                <a:gd name="connsiteY70" fmla="*/ 49597 h 508325"/>
                <a:gd name="connsiteX71" fmla="*/ 231303 w 508325"/>
                <a:gd name="connsiteY71" fmla="*/ 47850 h 50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08325" h="508325">
                  <a:moveTo>
                    <a:pt x="231303" y="0"/>
                  </a:moveTo>
                  <a:lnTo>
                    <a:pt x="277022" y="0"/>
                  </a:lnTo>
                  <a:lnTo>
                    <a:pt x="277022" y="47467"/>
                  </a:lnTo>
                  <a:lnTo>
                    <a:pt x="298145" y="49597"/>
                  </a:lnTo>
                  <a:lnTo>
                    <a:pt x="308986" y="52962"/>
                  </a:lnTo>
                  <a:lnTo>
                    <a:pt x="326195" y="9352"/>
                  </a:lnTo>
                  <a:lnTo>
                    <a:pt x="368723" y="26134"/>
                  </a:lnTo>
                  <a:lnTo>
                    <a:pt x="351023" y="70988"/>
                  </a:lnTo>
                  <a:lnTo>
                    <a:pt x="383269" y="92729"/>
                  </a:lnTo>
                  <a:lnTo>
                    <a:pt x="417719" y="58279"/>
                  </a:lnTo>
                  <a:lnTo>
                    <a:pt x="450047" y="90607"/>
                  </a:lnTo>
                  <a:lnTo>
                    <a:pt x="415967" y="124688"/>
                  </a:lnTo>
                  <a:lnTo>
                    <a:pt x="433867" y="151237"/>
                  </a:lnTo>
                  <a:lnTo>
                    <a:pt x="478205" y="131991"/>
                  </a:lnTo>
                  <a:lnTo>
                    <a:pt x="496410" y="173929"/>
                  </a:lnTo>
                  <a:lnTo>
                    <a:pt x="454442" y="192146"/>
                  </a:lnTo>
                  <a:lnTo>
                    <a:pt x="460630" y="212081"/>
                  </a:lnTo>
                  <a:lnTo>
                    <a:pt x="462568" y="231303"/>
                  </a:lnTo>
                  <a:lnTo>
                    <a:pt x="508325" y="231303"/>
                  </a:lnTo>
                  <a:lnTo>
                    <a:pt x="508325" y="277022"/>
                  </a:lnTo>
                  <a:lnTo>
                    <a:pt x="462568" y="277022"/>
                  </a:lnTo>
                  <a:lnTo>
                    <a:pt x="460630" y="296246"/>
                  </a:lnTo>
                  <a:lnTo>
                    <a:pt x="456532" y="309447"/>
                  </a:lnTo>
                  <a:lnTo>
                    <a:pt x="498974" y="326195"/>
                  </a:lnTo>
                  <a:lnTo>
                    <a:pt x="482191" y="368723"/>
                  </a:lnTo>
                  <a:lnTo>
                    <a:pt x="437827" y="351216"/>
                  </a:lnTo>
                  <a:lnTo>
                    <a:pt x="415967" y="383639"/>
                  </a:lnTo>
                  <a:lnTo>
                    <a:pt x="450047" y="417719"/>
                  </a:lnTo>
                  <a:lnTo>
                    <a:pt x="417719" y="450047"/>
                  </a:lnTo>
                  <a:lnTo>
                    <a:pt x="383269" y="415597"/>
                  </a:lnTo>
                  <a:lnTo>
                    <a:pt x="356881" y="433388"/>
                  </a:lnTo>
                  <a:lnTo>
                    <a:pt x="376336" y="478206"/>
                  </a:lnTo>
                  <a:lnTo>
                    <a:pt x="334398" y="496410"/>
                  </a:lnTo>
                  <a:lnTo>
                    <a:pt x="315679" y="453287"/>
                  </a:lnTo>
                  <a:lnTo>
                    <a:pt x="298145" y="458730"/>
                  </a:lnTo>
                  <a:lnTo>
                    <a:pt x="277022" y="460859"/>
                  </a:lnTo>
                  <a:lnTo>
                    <a:pt x="277022" y="508325"/>
                  </a:lnTo>
                  <a:lnTo>
                    <a:pt x="231303" y="508325"/>
                  </a:lnTo>
                  <a:lnTo>
                    <a:pt x="231303" y="460476"/>
                  </a:lnTo>
                  <a:lnTo>
                    <a:pt x="213980" y="458730"/>
                  </a:lnTo>
                  <a:lnTo>
                    <a:pt x="199754" y="454314"/>
                  </a:lnTo>
                  <a:lnTo>
                    <a:pt x="182130" y="498974"/>
                  </a:lnTo>
                  <a:lnTo>
                    <a:pt x="139603" y="482192"/>
                  </a:lnTo>
                  <a:lnTo>
                    <a:pt x="158102" y="435316"/>
                  </a:lnTo>
                  <a:lnTo>
                    <a:pt x="126587" y="414068"/>
                  </a:lnTo>
                  <a:lnTo>
                    <a:pt x="90607" y="450047"/>
                  </a:lnTo>
                  <a:lnTo>
                    <a:pt x="58278" y="417719"/>
                  </a:lnTo>
                  <a:lnTo>
                    <a:pt x="94628" y="381370"/>
                  </a:lnTo>
                  <a:lnTo>
                    <a:pt x="77397" y="355814"/>
                  </a:lnTo>
                  <a:lnTo>
                    <a:pt x="30121" y="376336"/>
                  </a:lnTo>
                  <a:lnTo>
                    <a:pt x="11915" y="334398"/>
                  </a:lnTo>
                  <a:lnTo>
                    <a:pt x="57231" y="314727"/>
                  </a:lnTo>
                  <a:lnTo>
                    <a:pt x="51494" y="296246"/>
                  </a:lnTo>
                  <a:lnTo>
                    <a:pt x="49557" y="277022"/>
                  </a:lnTo>
                  <a:lnTo>
                    <a:pt x="0" y="277022"/>
                  </a:lnTo>
                  <a:lnTo>
                    <a:pt x="0" y="231303"/>
                  </a:lnTo>
                  <a:lnTo>
                    <a:pt x="49557" y="231303"/>
                  </a:lnTo>
                  <a:lnTo>
                    <a:pt x="51494" y="212081"/>
                  </a:lnTo>
                  <a:lnTo>
                    <a:pt x="55178" y="200214"/>
                  </a:lnTo>
                  <a:lnTo>
                    <a:pt x="9352" y="182130"/>
                  </a:lnTo>
                  <a:lnTo>
                    <a:pt x="26134" y="139603"/>
                  </a:lnTo>
                  <a:lnTo>
                    <a:pt x="73499" y="158294"/>
                  </a:lnTo>
                  <a:lnTo>
                    <a:pt x="94628" y="126957"/>
                  </a:lnTo>
                  <a:lnTo>
                    <a:pt x="58278" y="90607"/>
                  </a:lnTo>
                  <a:lnTo>
                    <a:pt x="90607" y="58279"/>
                  </a:lnTo>
                  <a:lnTo>
                    <a:pt x="126587" y="94259"/>
                  </a:lnTo>
                  <a:lnTo>
                    <a:pt x="152304" y="76920"/>
                  </a:lnTo>
                  <a:lnTo>
                    <a:pt x="131989" y="30121"/>
                  </a:lnTo>
                  <a:lnTo>
                    <a:pt x="173928" y="11917"/>
                  </a:lnTo>
                  <a:lnTo>
                    <a:pt x="193098" y="56079"/>
                  </a:lnTo>
                  <a:lnTo>
                    <a:pt x="213980" y="49597"/>
                  </a:lnTo>
                  <a:lnTo>
                    <a:pt x="231303" y="47850"/>
                  </a:ln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D332B5D-F076-406E-A949-3DE5F5B2D66D}"/>
                </a:ext>
              </a:extLst>
            </p:cNvPr>
            <p:cNvSpPr/>
            <p:nvPr/>
          </p:nvSpPr>
          <p:spPr bwMode="auto">
            <a:xfrm>
              <a:off x="2435016" y="5549819"/>
              <a:ext cx="301560" cy="301558"/>
            </a:xfrm>
            <a:custGeom>
              <a:avLst/>
              <a:gdLst>
                <a:gd name="connsiteX0" fmla="*/ 231303 w 508325"/>
                <a:gd name="connsiteY0" fmla="*/ 0 h 508325"/>
                <a:gd name="connsiteX1" fmla="*/ 277022 w 508325"/>
                <a:gd name="connsiteY1" fmla="*/ 0 h 508325"/>
                <a:gd name="connsiteX2" fmla="*/ 277022 w 508325"/>
                <a:gd name="connsiteY2" fmla="*/ 47467 h 508325"/>
                <a:gd name="connsiteX3" fmla="*/ 298145 w 508325"/>
                <a:gd name="connsiteY3" fmla="*/ 49597 h 508325"/>
                <a:gd name="connsiteX4" fmla="*/ 308986 w 508325"/>
                <a:gd name="connsiteY4" fmla="*/ 52962 h 508325"/>
                <a:gd name="connsiteX5" fmla="*/ 326195 w 508325"/>
                <a:gd name="connsiteY5" fmla="*/ 9352 h 508325"/>
                <a:gd name="connsiteX6" fmla="*/ 368723 w 508325"/>
                <a:gd name="connsiteY6" fmla="*/ 26134 h 508325"/>
                <a:gd name="connsiteX7" fmla="*/ 351023 w 508325"/>
                <a:gd name="connsiteY7" fmla="*/ 70988 h 508325"/>
                <a:gd name="connsiteX8" fmla="*/ 383269 w 508325"/>
                <a:gd name="connsiteY8" fmla="*/ 92729 h 508325"/>
                <a:gd name="connsiteX9" fmla="*/ 417719 w 508325"/>
                <a:gd name="connsiteY9" fmla="*/ 58279 h 508325"/>
                <a:gd name="connsiteX10" fmla="*/ 450047 w 508325"/>
                <a:gd name="connsiteY10" fmla="*/ 90607 h 508325"/>
                <a:gd name="connsiteX11" fmla="*/ 415967 w 508325"/>
                <a:gd name="connsiteY11" fmla="*/ 124688 h 508325"/>
                <a:gd name="connsiteX12" fmla="*/ 433867 w 508325"/>
                <a:gd name="connsiteY12" fmla="*/ 151237 h 508325"/>
                <a:gd name="connsiteX13" fmla="*/ 478205 w 508325"/>
                <a:gd name="connsiteY13" fmla="*/ 131991 h 508325"/>
                <a:gd name="connsiteX14" fmla="*/ 496410 w 508325"/>
                <a:gd name="connsiteY14" fmla="*/ 173929 h 508325"/>
                <a:gd name="connsiteX15" fmla="*/ 454442 w 508325"/>
                <a:gd name="connsiteY15" fmla="*/ 192146 h 508325"/>
                <a:gd name="connsiteX16" fmla="*/ 460630 w 508325"/>
                <a:gd name="connsiteY16" fmla="*/ 212081 h 508325"/>
                <a:gd name="connsiteX17" fmla="*/ 462568 w 508325"/>
                <a:gd name="connsiteY17" fmla="*/ 231303 h 508325"/>
                <a:gd name="connsiteX18" fmla="*/ 508325 w 508325"/>
                <a:gd name="connsiteY18" fmla="*/ 231303 h 508325"/>
                <a:gd name="connsiteX19" fmla="*/ 508325 w 508325"/>
                <a:gd name="connsiteY19" fmla="*/ 277022 h 508325"/>
                <a:gd name="connsiteX20" fmla="*/ 462568 w 508325"/>
                <a:gd name="connsiteY20" fmla="*/ 277022 h 508325"/>
                <a:gd name="connsiteX21" fmla="*/ 460630 w 508325"/>
                <a:gd name="connsiteY21" fmla="*/ 296246 h 508325"/>
                <a:gd name="connsiteX22" fmla="*/ 456532 w 508325"/>
                <a:gd name="connsiteY22" fmla="*/ 309447 h 508325"/>
                <a:gd name="connsiteX23" fmla="*/ 498974 w 508325"/>
                <a:gd name="connsiteY23" fmla="*/ 326195 h 508325"/>
                <a:gd name="connsiteX24" fmla="*/ 482191 w 508325"/>
                <a:gd name="connsiteY24" fmla="*/ 368723 h 508325"/>
                <a:gd name="connsiteX25" fmla="*/ 437827 w 508325"/>
                <a:gd name="connsiteY25" fmla="*/ 351216 h 508325"/>
                <a:gd name="connsiteX26" fmla="*/ 415967 w 508325"/>
                <a:gd name="connsiteY26" fmla="*/ 383639 h 508325"/>
                <a:gd name="connsiteX27" fmla="*/ 450047 w 508325"/>
                <a:gd name="connsiteY27" fmla="*/ 417719 h 508325"/>
                <a:gd name="connsiteX28" fmla="*/ 417719 w 508325"/>
                <a:gd name="connsiteY28" fmla="*/ 450047 h 508325"/>
                <a:gd name="connsiteX29" fmla="*/ 383269 w 508325"/>
                <a:gd name="connsiteY29" fmla="*/ 415597 h 508325"/>
                <a:gd name="connsiteX30" fmla="*/ 356881 w 508325"/>
                <a:gd name="connsiteY30" fmla="*/ 433388 h 508325"/>
                <a:gd name="connsiteX31" fmla="*/ 376336 w 508325"/>
                <a:gd name="connsiteY31" fmla="*/ 478206 h 508325"/>
                <a:gd name="connsiteX32" fmla="*/ 334398 w 508325"/>
                <a:gd name="connsiteY32" fmla="*/ 496410 h 508325"/>
                <a:gd name="connsiteX33" fmla="*/ 315679 w 508325"/>
                <a:gd name="connsiteY33" fmla="*/ 453287 h 508325"/>
                <a:gd name="connsiteX34" fmla="*/ 298145 w 508325"/>
                <a:gd name="connsiteY34" fmla="*/ 458730 h 508325"/>
                <a:gd name="connsiteX35" fmla="*/ 277022 w 508325"/>
                <a:gd name="connsiteY35" fmla="*/ 460859 h 508325"/>
                <a:gd name="connsiteX36" fmla="*/ 277022 w 508325"/>
                <a:gd name="connsiteY36" fmla="*/ 508325 h 508325"/>
                <a:gd name="connsiteX37" fmla="*/ 231303 w 508325"/>
                <a:gd name="connsiteY37" fmla="*/ 508325 h 508325"/>
                <a:gd name="connsiteX38" fmla="*/ 231303 w 508325"/>
                <a:gd name="connsiteY38" fmla="*/ 460476 h 508325"/>
                <a:gd name="connsiteX39" fmla="*/ 213980 w 508325"/>
                <a:gd name="connsiteY39" fmla="*/ 458730 h 508325"/>
                <a:gd name="connsiteX40" fmla="*/ 199754 w 508325"/>
                <a:gd name="connsiteY40" fmla="*/ 454314 h 508325"/>
                <a:gd name="connsiteX41" fmla="*/ 182130 w 508325"/>
                <a:gd name="connsiteY41" fmla="*/ 498974 h 508325"/>
                <a:gd name="connsiteX42" fmla="*/ 139603 w 508325"/>
                <a:gd name="connsiteY42" fmla="*/ 482192 h 508325"/>
                <a:gd name="connsiteX43" fmla="*/ 158102 w 508325"/>
                <a:gd name="connsiteY43" fmla="*/ 435316 h 508325"/>
                <a:gd name="connsiteX44" fmla="*/ 126587 w 508325"/>
                <a:gd name="connsiteY44" fmla="*/ 414068 h 508325"/>
                <a:gd name="connsiteX45" fmla="*/ 90607 w 508325"/>
                <a:gd name="connsiteY45" fmla="*/ 450047 h 508325"/>
                <a:gd name="connsiteX46" fmla="*/ 58278 w 508325"/>
                <a:gd name="connsiteY46" fmla="*/ 417719 h 508325"/>
                <a:gd name="connsiteX47" fmla="*/ 94628 w 508325"/>
                <a:gd name="connsiteY47" fmla="*/ 381370 h 508325"/>
                <a:gd name="connsiteX48" fmla="*/ 77397 w 508325"/>
                <a:gd name="connsiteY48" fmla="*/ 355814 h 508325"/>
                <a:gd name="connsiteX49" fmla="*/ 30121 w 508325"/>
                <a:gd name="connsiteY49" fmla="*/ 376336 h 508325"/>
                <a:gd name="connsiteX50" fmla="*/ 11915 w 508325"/>
                <a:gd name="connsiteY50" fmla="*/ 334398 h 508325"/>
                <a:gd name="connsiteX51" fmla="*/ 57231 w 508325"/>
                <a:gd name="connsiteY51" fmla="*/ 314727 h 508325"/>
                <a:gd name="connsiteX52" fmla="*/ 51494 w 508325"/>
                <a:gd name="connsiteY52" fmla="*/ 296246 h 508325"/>
                <a:gd name="connsiteX53" fmla="*/ 49557 w 508325"/>
                <a:gd name="connsiteY53" fmla="*/ 277022 h 508325"/>
                <a:gd name="connsiteX54" fmla="*/ 0 w 508325"/>
                <a:gd name="connsiteY54" fmla="*/ 277022 h 508325"/>
                <a:gd name="connsiteX55" fmla="*/ 0 w 508325"/>
                <a:gd name="connsiteY55" fmla="*/ 231303 h 508325"/>
                <a:gd name="connsiteX56" fmla="*/ 49557 w 508325"/>
                <a:gd name="connsiteY56" fmla="*/ 231303 h 508325"/>
                <a:gd name="connsiteX57" fmla="*/ 51494 w 508325"/>
                <a:gd name="connsiteY57" fmla="*/ 212081 h 508325"/>
                <a:gd name="connsiteX58" fmla="*/ 55178 w 508325"/>
                <a:gd name="connsiteY58" fmla="*/ 200214 h 508325"/>
                <a:gd name="connsiteX59" fmla="*/ 9352 w 508325"/>
                <a:gd name="connsiteY59" fmla="*/ 182130 h 508325"/>
                <a:gd name="connsiteX60" fmla="*/ 26134 w 508325"/>
                <a:gd name="connsiteY60" fmla="*/ 139603 h 508325"/>
                <a:gd name="connsiteX61" fmla="*/ 73499 w 508325"/>
                <a:gd name="connsiteY61" fmla="*/ 158294 h 508325"/>
                <a:gd name="connsiteX62" fmla="*/ 94628 w 508325"/>
                <a:gd name="connsiteY62" fmla="*/ 126957 h 508325"/>
                <a:gd name="connsiteX63" fmla="*/ 58278 w 508325"/>
                <a:gd name="connsiteY63" fmla="*/ 90607 h 508325"/>
                <a:gd name="connsiteX64" fmla="*/ 90607 w 508325"/>
                <a:gd name="connsiteY64" fmla="*/ 58279 h 508325"/>
                <a:gd name="connsiteX65" fmla="*/ 126587 w 508325"/>
                <a:gd name="connsiteY65" fmla="*/ 94259 h 508325"/>
                <a:gd name="connsiteX66" fmla="*/ 152304 w 508325"/>
                <a:gd name="connsiteY66" fmla="*/ 76920 h 508325"/>
                <a:gd name="connsiteX67" fmla="*/ 131989 w 508325"/>
                <a:gd name="connsiteY67" fmla="*/ 30121 h 508325"/>
                <a:gd name="connsiteX68" fmla="*/ 173928 w 508325"/>
                <a:gd name="connsiteY68" fmla="*/ 11917 h 508325"/>
                <a:gd name="connsiteX69" fmla="*/ 193098 w 508325"/>
                <a:gd name="connsiteY69" fmla="*/ 56079 h 508325"/>
                <a:gd name="connsiteX70" fmla="*/ 213980 w 508325"/>
                <a:gd name="connsiteY70" fmla="*/ 49597 h 508325"/>
                <a:gd name="connsiteX71" fmla="*/ 231303 w 508325"/>
                <a:gd name="connsiteY71" fmla="*/ 47850 h 50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08325" h="508325">
                  <a:moveTo>
                    <a:pt x="231303" y="0"/>
                  </a:moveTo>
                  <a:lnTo>
                    <a:pt x="277022" y="0"/>
                  </a:lnTo>
                  <a:lnTo>
                    <a:pt x="277022" y="47467"/>
                  </a:lnTo>
                  <a:lnTo>
                    <a:pt x="298145" y="49597"/>
                  </a:lnTo>
                  <a:lnTo>
                    <a:pt x="308986" y="52962"/>
                  </a:lnTo>
                  <a:lnTo>
                    <a:pt x="326195" y="9352"/>
                  </a:lnTo>
                  <a:lnTo>
                    <a:pt x="368723" y="26134"/>
                  </a:lnTo>
                  <a:lnTo>
                    <a:pt x="351023" y="70988"/>
                  </a:lnTo>
                  <a:lnTo>
                    <a:pt x="383269" y="92729"/>
                  </a:lnTo>
                  <a:lnTo>
                    <a:pt x="417719" y="58279"/>
                  </a:lnTo>
                  <a:lnTo>
                    <a:pt x="450047" y="90607"/>
                  </a:lnTo>
                  <a:lnTo>
                    <a:pt x="415967" y="124688"/>
                  </a:lnTo>
                  <a:lnTo>
                    <a:pt x="433867" y="151237"/>
                  </a:lnTo>
                  <a:lnTo>
                    <a:pt x="478205" y="131991"/>
                  </a:lnTo>
                  <a:lnTo>
                    <a:pt x="496410" y="173929"/>
                  </a:lnTo>
                  <a:lnTo>
                    <a:pt x="454442" y="192146"/>
                  </a:lnTo>
                  <a:lnTo>
                    <a:pt x="460630" y="212081"/>
                  </a:lnTo>
                  <a:lnTo>
                    <a:pt x="462568" y="231303"/>
                  </a:lnTo>
                  <a:lnTo>
                    <a:pt x="508325" y="231303"/>
                  </a:lnTo>
                  <a:lnTo>
                    <a:pt x="508325" y="277022"/>
                  </a:lnTo>
                  <a:lnTo>
                    <a:pt x="462568" y="277022"/>
                  </a:lnTo>
                  <a:lnTo>
                    <a:pt x="460630" y="296246"/>
                  </a:lnTo>
                  <a:lnTo>
                    <a:pt x="456532" y="309447"/>
                  </a:lnTo>
                  <a:lnTo>
                    <a:pt x="498974" y="326195"/>
                  </a:lnTo>
                  <a:lnTo>
                    <a:pt x="482191" y="368723"/>
                  </a:lnTo>
                  <a:lnTo>
                    <a:pt x="437827" y="351216"/>
                  </a:lnTo>
                  <a:lnTo>
                    <a:pt x="415967" y="383639"/>
                  </a:lnTo>
                  <a:lnTo>
                    <a:pt x="450047" y="417719"/>
                  </a:lnTo>
                  <a:lnTo>
                    <a:pt x="417719" y="450047"/>
                  </a:lnTo>
                  <a:lnTo>
                    <a:pt x="383269" y="415597"/>
                  </a:lnTo>
                  <a:lnTo>
                    <a:pt x="356881" y="433388"/>
                  </a:lnTo>
                  <a:lnTo>
                    <a:pt x="376336" y="478206"/>
                  </a:lnTo>
                  <a:lnTo>
                    <a:pt x="334398" y="496410"/>
                  </a:lnTo>
                  <a:lnTo>
                    <a:pt x="315679" y="453287"/>
                  </a:lnTo>
                  <a:lnTo>
                    <a:pt x="298145" y="458730"/>
                  </a:lnTo>
                  <a:lnTo>
                    <a:pt x="277022" y="460859"/>
                  </a:lnTo>
                  <a:lnTo>
                    <a:pt x="277022" y="508325"/>
                  </a:lnTo>
                  <a:lnTo>
                    <a:pt x="231303" y="508325"/>
                  </a:lnTo>
                  <a:lnTo>
                    <a:pt x="231303" y="460476"/>
                  </a:lnTo>
                  <a:lnTo>
                    <a:pt x="213980" y="458730"/>
                  </a:lnTo>
                  <a:lnTo>
                    <a:pt x="199754" y="454314"/>
                  </a:lnTo>
                  <a:lnTo>
                    <a:pt x="182130" y="498974"/>
                  </a:lnTo>
                  <a:lnTo>
                    <a:pt x="139603" y="482192"/>
                  </a:lnTo>
                  <a:lnTo>
                    <a:pt x="158102" y="435316"/>
                  </a:lnTo>
                  <a:lnTo>
                    <a:pt x="126587" y="414068"/>
                  </a:lnTo>
                  <a:lnTo>
                    <a:pt x="90607" y="450047"/>
                  </a:lnTo>
                  <a:lnTo>
                    <a:pt x="58278" y="417719"/>
                  </a:lnTo>
                  <a:lnTo>
                    <a:pt x="94628" y="381370"/>
                  </a:lnTo>
                  <a:lnTo>
                    <a:pt x="77397" y="355814"/>
                  </a:lnTo>
                  <a:lnTo>
                    <a:pt x="30121" y="376336"/>
                  </a:lnTo>
                  <a:lnTo>
                    <a:pt x="11915" y="334398"/>
                  </a:lnTo>
                  <a:lnTo>
                    <a:pt x="57231" y="314727"/>
                  </a:lnTo>
                  <a:lnTo>
                    <a:pt x="51494" y="296246"/>
                  </a:lnTo>
                  <a:lnTo>
                    <a:pt x="49557" y="277022"/>
                  </a:lnTo>
                  <a:lnTo>
                    <a:pt x="0" y="277022"/>
                  </a:lnTo>
                  <a:lnTo>
                    <a:pt x="0" y="231303"/>
                  </a:lnTo>
                  <a:lnTo>
                    <a:pt x="49557" y="231303"/>
                  </a:lnTo>
                  <a:lnTo>
                    <a:pt x="51494" y="212081"/>
                  </a:lnTo>
                  <a:lnTo>
                    <a:pt x="55178" y="200214"/>
                  </a:lnTo>
                  <a:lnTo>
                    <a:pt x="9352" y="182130"/>
                  </a:lnTo>
                  <a:lnTo>
                    <a:pt x="26134" y="139603"/>
                  </a:lnTo>
                  <a:lnTo>
                    <a:pt x="73499" y="158294"/>
                  </a:lnTo>
                  <a:lnTo>
                    <a:pt x="94628" y="126957"/>
                  </a:lnTo>
                  <a:lnTo>
                    <a:pt x="58278" y="90607"/>
                  </a:lnTo>
                  <a:lnTo>
                    <a:pt x="90607" y="58279"/>
                  </a:lnTo>
                  <a:lnTo>
                    <a:pt x="126587" y="94259"/>
                  </a:lnTo>
                  <a:lnTo>
                    <a:pt x="152304" y="76920"/>
                  </a:lnTo>
                  <a:lnTo>
                    <a:pt x="131989" y="30121"/>
                  </a:lnTo>
                  <a:lnTo>
                    <a:pt x="173928" y="11917"/>
                  </a:lnTo>
                  <a:lnTo>
                    <a:pt x="193098" y="56079"/>
                  </a:lnTo>
                  <a:lnTo>
                    <a:pt x="213980" y="49597"/>
                  </a:lnTo>
                  <a:lnTo>
                    <a:pt x="231303" y="47850"/>
                  </a:ln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円: 塗りつぶしなし 11">
              <a:extLst>
                <a:ext uri="{FF2B5EF4-FFF2-40B4-BE49-F238E27FC236}">
                  <a16:creationId xmlns:a16="http://schemas.microsoft.com/office/drawing/2014/main" id="{E47530D7-78D8-44DB-B33E-ADD04E67DB35}"/>
                </a:ext>
              </a:extLst>
            </p:cNvPr>
            <p:cNvSpPr/>
            <p:nvPr/>
          </p:nvSpPr>
          <p:spPr bwMode="auto">
            <a:xfrm>
              <a:off x="512489" y="5184195"/>
              <a:ext cx="1035115" cy="1035115"/>
            </a:xfrm>
            <a:prstGeom prst="donut">
              <a:avLst>
                <a:gd name="adj" fmla="val 6429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22F7D488-30C9-4DD5-9F01-9AAC0BBBF4B0}"/>
                </a:ext>
              </a:extLst>
            </p:cNvPr>
            <p:cNvSpPr/>
            <p:nvPr/>
          </p:nvSpPr>
          <p:spPr bwMode="auto">
            <a:xfrm>
              <a:off x="930717" y="5602943"/>
              <a:ext cx="190852" cy="190852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16DBFE41-4587-4E14-90EE-EFF2C10AFC96}"/>
                </a:ext>
              </a:extLst>
            </p:cNvPr>
            <p:cNvGrpSpPr/>
            <p:nvPr/>
          </p:nvGrpSpPr>
          <p:grpSpPr>
            <a:xfrm>
              <a:off x="397720" y="4359938"/>
              <a:ext cx="720080" cy="767574"/>
              <a:chOff x="3782870" y="5574878"/>
              <a:chExt cx="900100" cy="959468"/>
            </a:xfrm>
            <a:solidFill>
              <a:srgbClr val="00B050"/>
            </a:solidFill>
          </p:grpSpPr>
          <p:sp>
            <p:nvSpPr>
              <p:cNvPr id="53" name="四角形: 上の 2 つの角を丸める 52">
                <a:extLst>
                  <a:ext uri="{FF2B5EF4-FFF2-40B4-BE49-F238E27FC236}">
                    <a16:creationId xmlns:a16="http://schemas.microsoft.com/office/drawing/2014/main" id="{92FE9BC5-E49E-4C91-AEC2-E5B8C82E21CA}"/>
                  </a:ext>
                </a:extLst>
              </p:cNvPr>
              <p:cNvSpPr/>
              <p:nvPr/>
            </p:nvSpPr>
            <p:spPr bwMode="auto">
              <a:xfrm>
                <a:off x="3800971" y="5774903"/>
                <a:ext cx="863898" cy="759443"/>
              </a:xfrm>
              <a:prstGeom prst="round2SameRect">
                <a:avLst>
                  <a:gd name="adj1" fmla="val 0"/>
                  <a:gd name="adj2" fmla="val 9407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D6D16865-ED53-4636-B498-9E95E9249921}"/>
                  </a:ext>
                </a:extLst>
              </p:cNvPr>
              <p:cNvSpPr/>
              <p:nvPr/>
            </p:nvSpPr>
            <p:spPr bwMode="auto">
              <a:xfrm>
                <a:off x="3782870" y="5574878"/>
                <a:ext cx="900100" cy="231891"/>
              </a:xfrm>
              <a:prstGeom prst="round2SameRect">
                <a:avLst>
                  <a:gd name="adj1" fmla="val 28345"/>
                  <a:gd name="adj2" fmla="val 0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35CB000-CF0D-43E7-85D4-5E5778F70EF5}"/>
                </a:ext>
              </a:extLst>
            </p:cNvPr>
            <p:cNvSpPr/>
            <p:nvPr/>
          </p:nvSpPr>
          <p:spPr bwMode="auto">
            <a:xfrm rot="16200000">
              <a:off x="813680" y="4715289"/>
              <a:ext cx="113850" cy="934414"/>
            </a:xfrm>
            <a:custGeom>
              <a:avLst/>
              <a:gdLst>
                <a:gd name="connsiteX0" fmla="*/ 115071 w 115700"/>
                <a:gd name="connsiteY0" fmla="*/ 786797 h 934414"/>
                <a:gd name="connsiteX1" fmla="*/ 113235 w 115700"/>
                <a:gd name="connsiteY1" fmla="*/ 800741 h 934414"/>
                <a:gd name="connsiteX2" fmla="*/ 42659 w 115700"/>
                <a:gd name="connsiteY2" fmla="*/ 922981 h 934414"/>
                <a:gd name="connsiteX3" fmla="*/ 11432 w 115700"/>
                <a:gd name="connsiteY3" fmla="*/ 931348 h 934414"/>
                <a:gd name="connsiteX4" fmla="*/ 11433 w 115700"/>
                <a:gd name="connsiteY4" fmla="*/ 931348 h 934414"/>
                <a:gd name="connsiteX5" fmla="*/ 3066 w 115700"/>
                <a:gd name="connsiteY5" fmla="*/ 900120 h 934414"/>
                <a:gd name="connsiteX6" fmla="*/ 68131 w 115700"/>
                <a:gd name="connsiteY6" fmla="*/ 787426 h 934414"/>
                <a:gd name="connsiteX7" fmla="*/ 68131 w 115700"/>
                <a:gd name="connsiteY7" fmla="*/ 18375 h 934414"/>
                <a:gd name="connsiteX8" fmla="*/ 86506 w 115700"/>
                <a:gd name="connsiteY8" fmla="*/ 0 h 934414"/>
                <a:gd name="connsiteX9" fmla="*/ 95475 w 115700"/>
                <a:gd name="connsiteY9" fmla="*/ 0 h 934414"/>
                <a:gd name="connsiteX10" fmla="*/ 113850 w 115700"/>
                <a:gd name="connsiteY10" fmla="*/ 18375 h 934414"/>
                <a:gd name="connsiteX11" fmla="*/ 113850 w 115700"/>
                <a:gd name="connsiteY11" fmla="*/ 785206 h 934414"/>
                <a:gd name="connsiteX0" fmla="*/ 113850 w 113850"/>
                <a:gd name="connsiteY0" fmla="*/ 785206 h 934414"/>
                <a:gd name="connsiteX1" fmla="*/ 113235 w 113850"/>
                <a:gd name="connsiteY1" fmla="*/ 800741 h 934414"/>
                <a:gd name="connsiteX2" fmla="*/ 42659 w 113850"/>
                <a:gd name="connsiteY2" fmla="*/ 922981 h 934414"/>
                <a:gd name="connsiteX3" fmla="*/ 11432 w 113850"/>
                <a:gd name="connsiteY3" fmla="*/ 931348 h 934414"/>
                <a:gd name="connsiteX4" fmla="*/ 11433 w 113850"/>
                <a:gd name="connsiteY4" fmla="*/ 931348 h 934414"/>
                <a:gd name="connsiteX5" fmla="*/ 3066 w 113850"/>
                <a:gd name="connsiteY5" fmla="*/ 900120 h 934414"/>
                <a:gd name="connsiteX6" fmla="*/ 68131 w 113850"/>
                <a:gd name="connsiteY6" fmla="*/ 787426 h 934414"/>
                <a:gd name="connsiteX7" fmla="*/ 68131 w 113850"/>
                <a:gd name="connsiteY7" fmla="*/ 18375 h 934414"/>
                <a:gd name="connsiteX8" fmla="*/ 86506 w 113850"/>
                <a:gd name="connsiteY8" fmla="*/ 0 h 934414"/>
                <a:gd name="connsiteX9" fmla="*/ 95475 w 113850"/>
                <a:gd name="connsiteY9" fmla="*/ 0 h 934414"/>
                <a:gd name="connsiteX10" fmla="*/ 113850 w 113850"/>
                <a:gd name="connsiteY10" fmla="*/ 18375 h 934414"/>
                <a:gd name="connsiteX11" fmla="*/ 113850 w 113850"/>
                <a:gd name="connsiteY11" fmla="*/ 785206 h 934414"/>
                <a:gd name="connsiteX0" fmla="*/ 113850 w 113850"/>
                <a:gd name="connsiteY0" fmla="*/ 18375 h 934414"/>
                <a:gd name="connsiteX1" fmla="*/ 113235 w 113850"/>
                <a:gd name="connsiteY1" fmla="*/ 800741 h 934414"/>
                <a:gd name="connsiteX2" fmla="*/ 42659 w 113850"/>
                <a:gd name="connsiteY2" fmla="*/ 922981 h 934414"/>
                <a:gd name="connsiteX3" fmla="*/ 11432 w 113850"/>
                <a:gd name="connsiteY3" fmla="*/ 931348 h 934414"/>
                <a:gd name="connsiteX4" fmla="*/ 11433 w 113850"/>
                <a:gd name="connsiteY4" fmla="*/ 931348 h 934414"/>
                <a:gd name="connsiteX5" fmla="*/ 3066 w 113850"/>
                <a:gd name="connsiteY5" fmla="*/ 900120 h 934414"/>
                <a:gd name="connsiteX6" fmla="*/ 68131 w 113850"/>
                <a:gd name="connsiteY6" fmla="*/ 787426 h 934414"/>
                <a:gd name="connsiteX7" fmla="*/ 68131 w 113850"/>
                <a:gd name="connsiteY7" fmla="*/ 18375 h 934414"/>
                <a:gd name="connsiteX8" fmla="*/ 86506 w 113850"/>
                <a:gd name="connsiteY8" fmla="*/ 0 h 934414"/>
                <a:gd name="connsiteX9" fmla="*/ 95475 w 113850"/>
                <a:gd name="connsiteY9" fmla="*/ 0 h 934414"/>
                <a:gd name="connsiteX10" fmla="*/ 113850 w 113850"/>
                <a:gd name="connsiteY10" fmla="*/ 18375 h 934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3850" h="934414">
                  <a:moveTo>
                    <a:pt x="113850" y="18375"/>
                  </a:moveTo>
                  <a:lnTo>
                    <a:pt x="113235" y="800741"/>
                  </a:lnTo>
                  <a:lnTo>
                    <a:pt x="42659" y="922981"/>
                  </a:lnTo>
                  <a:cubicBezTo>
                    <a:pt x="36347" y="933914"/>
                    <a:pt x="22366" y="937661"/>
                    <a:pt x="11432" y="931348"/>
                  </a:cubicBezTo>
                  <a:lnTo>
                    <a:pt x="11433" y="931348"/>
                  </a:lnTo>
                  <a:cubicBezTo>
                    <a:pt x="500" y="925035"/>
                    <a:pt x="-3246" y="911054"/>
                    <a:pt x="3066" y="900120"/>
                  </a:cubicBezTo>
                  <a:lnTo>
                    <a:pt x="68131" y="787426"/>
                  </a:lnTo>
                  <a:lnTo>
                    <a:pt x="68131" y="18375"/>
                  </a:lnTo>
                  <a:cubicBezTo>
                    <a:pt x="68131" y="8227"/>
                    <a:pt x="76358" y="0"/>
                    <a:pt x="86506" y="0"/>
                  </a:cubicBezTo>
                  <a:lnTo>
                    <a:pt x="95475" y="0"/>
                  </a:lnTo>
                  <a:cubicBezTo>
                    <a:pt x="105623" y="0"/>
                    <a:pt x="113850" y="8227"/>
                    <a:pt x="113850" y="18375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台形 15">
              <a:extLst>
                <a:ext uri="{FF2B5EF4-FFF2-40B4-BE49-F238E27FC236}">
                  <a16:creationId xmlns:a16="http://schemas.microsoft.com/office/drawing/2014/main" id="{94235746-CB3C-4290-99E6-8C20F3CC6AD5}"/>
                </a:ext>
              </a:extLst>
            </p:cNvPr>
            <p:cNvSpPr/>
            <p:nvPr/>
          </p:nvSpPr>
          <p:spPr bwMode="auto">
            <a:xfrm rot="2700000">
              <a:off x="1760930" y="4195863"/>
              <a:ext cx="151998" cy="147218"/>
            </a:xfrm>
            <a:prstGeom prst="trapezoid">
              <a:avLst/>
            </a:prstGeom>
            <a:solidFill>
              <a:srgbClr val="FFCC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円: 塗りつぶしなし 16">
              <a:extLst>
                <a:ext uri="{FF2B5EF4-FFF2-40B4-BE49-F238E27FC236}">
                  <a16:creationId xmlns:a16="http://schemas.microsoft.com/office/drawing/2014/main" id="{BF9C3E1F-1111-4C46-B43E-69D5E9289AA2}"/>
                </a:ext>
              </a:extLst>
            </p:cNvPr>
            <p:cNvSpPr/>
            <p:nvPr/>
          </p:nvSpPr>
          <p:spPr bwMode="auto">
            <a:xfrm>
              <a:off x="2068239" y="5184195"/>
              <a:ext cx="1035115" cy="1035115"/>
            </a:xfrm>
            <a:prstGeom prst="donut">
              <a:avLst>
                <a:gd name="adj" fmla="val 5978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D495D902-1ADF-4EF9-BC63-8388375E90AF}"/>
                </a:ext>
              </a:extLst>
            </p:cNvPr>
            <p:cNvSpPr/>
            <p:nvPr/>
          </p:nvSpPr>
          <p:spPr bwMode="auto">
            <a:xfrm>
              <a:off x="2480779" y="5596735"/>
              <a:ext cx="210034" cy="210034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7F396511-51FA-41FB-8AB2-503F50A53A00}"/>
                </a:ext>
              </a:extLst>
            </p:cNvPr>
            <p:cNvSpPr/>
            <p:nvPr/>
          </p:nvSpPr>
          <p:spPr bwMode="auto">
            <a:xfrm rot="5400000">
              <a:off x="1306348" y="4596940"/>
              <a:ext cx="1002183" cy="1635642"/>
            </a:xfrm>
            <a:custGeom>
              <a:avLst/>
              <a:gdLst>
                <a:gd name="connsiteX0" fmla="*/ 225520 w 1002183"/>
                <a:gd name="connsiteY0" fmla="*/ 1217230 h 1635642"/>
                <a:gd name="connsiteX1" fmla="*/ 768631 w 1002183"/>
                <a:gd name="connsiteY1" fmla="*/ 1546008 h 1635642"/>
                <a:gd name="connsiteX2" fmla="*/ 926594 w 1002183"/>
                <a:gd name="connsiteY2" fmla="*/ 1069374 h 1635642"/>
                <a:gd name="connsiteX3" fmla="*/ 251655 w 1002183"/>
                <a:gd name="connsiteY3" fmla="*/ 394436 h 1635642"/>
                <a:gd name="connsiteX4" fmla="*/ 225520 w 1002183"/>
                <a:gd name="connsiteY4" fmla="*/ 409525 h 1635642"/>
                <a:gd name="connsiteX5" fmla="*/ 0 w 1002183"/>
                <a:gd name="connsiteY5" fmla="*/ 1235339 h 1635642"/>
                <a:gd name="connsiteX6" fmla="*/ 35370 w 1002183"/>
                <a:gd name="connsiteY6" fmla="*/ 1199969 h 1635642"/>
                <a:gd name="connsiteX7" fmla="*/ 154780 w 1002183"/>
                <a:gd name="connsiteY7" fmla="*/ 1199969 h 1635642"/>
                <a:gd name="connsiteX8" fmla="*/ 154780 w 1002183"/>
                <a:gd name="connsiteY8" fmla="*/ 288681 h 1635642"/>
                <a:gd name="connsiteX9" fmla="*/ 165140 w 1002183"/>
                <a:gd name="connsiteY9" fmla="*/ 263670 h 1635642"/>
                <a:gd name="connsiteX10" fmla="*/ 165403 w 1002183"/>
                <a:gd name="connsiteY10" fmla="*/ 263561 h 1635642"/>
                <a:gd name="connsiteX11" fmla="*/ 166984 w 1002183"/>
                <a:gd name="connsiteY11" fmla="*/ 259744 h 1635642"/>
                <a:gd name="connsiteX12" fmla="*/ 217005 w 1002183"/>
                <a:gd name="connsiteY12" fmla="*/ 259744 h 1635642"/>
                <a:gd name="connsiteX13" fmla="*/ 263294 w 1002183"/>
                <a:gd name="connsiteY13" fmla="*/ 306033 h 1635642"/>
                <a:gd name="connsiteX14" fmla="*/ 785141 w 1002183"/>
                <a:gd name="connsiteY14" fmla="*/ 4744 h 1635642"/>
                <a:gd name="connsiteX15" fmla="*/ 833457 w 1002183"/>
                <a:gd name="connsiteY15" fmla="*/ 17690 h 1635642"/>
                <a:gd name="connsiteX16" fmla="*/ 820511 w 1002183"/>
                <a:gd name="connsiteY16" fmla="*/ 66007 h 1635642"/>
                <a:gd name="connsiteX17" fmla="*/ 315079 w 1002183"/>
                <a:gd name="connsiteY17" fmla="*/ 357818 h 1635642"/>
                <a:gd name="connsiteX18" fmla="*/ 985000 w 1002183"/>
                <a:gd name="connsiteY18" fmla="*/ 1027739 h 1635642"/>
                <a:gd name="connsiteX19" fmla="*/ 988403 w 1002183"/>
                <a:gd name="connsiteY19" fmla="*/ 1035955 h 1635642"/>
                <a:gd name="connsiteX20" fmla="*/ 998412 w 1002183"/>
                <a:gd name="connsiteY20" fmla="*/ 1044606 h 1635642"/>
                <a:gd name="connsiteX21" fmla="*/ 1000379 w 1002183"/>
                <a:gd name="connsiteY21" fmla="*/ 1071605 h 1635642"/>
                <a:gd name="connsiteX22" fmla="*/ 822395 w 1002183"/>
                <a:gd name="connsiteY22" fmla="*/ 1608650 h 1635642"/>
                <a:gd name="connsiteX23" fmla="*/ 821597 w 1002183"/>
                <a:gd name="connsiteY23" fmla="*/ 1609572 h 1635642"/>
                <a:gd name="connsiteX24" fmla="*/ 820221 w 1002183"/>
                <a:gd name="connsiteY24" fmla="*/ 1618584 h 1635642"/>
                <a:gd name="connsiteX25" fmla="*/ 771646 w 1002183"/>
                <a:gd name="connsiteY25" fmla="*/ 1630525 h 1635642"/>
                <a:gd name="connsiteX26" fmla="*/ 177262 w 1002183"/>
                <a:gd name="connsiteY26" fmla="*/ 1270709 h 1635642"/>
                <a:gd name="connsiteX27" fmla="*/ 35370 w 1002183"/>
                <a:gd name="connsiteY27" fmla="*/ 1270709 h 1635642"/>
                <a:gd name="connsiteX28" fmla="*/ 0 w 1002183"/>
                <a:gd name="connsiteY28" fmla="*/ 1235339 h 163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02183" h="1635642">
                  <a:moveTo>
                    <a:pt x="225520" y="1217230"/>
                  </a:moveTo>
                  <a:lnTo>
                    <a:pt x="768631" y="1546008"/>
                  </a:lnTo>
                  <a:lnTo>
                    <a:pt x="926594" y="1069374"/>
                  </a:lnTo>
                  <a:lnTo>
                    <a:pt x="251655" y="394436"/>
                  </a:lnTo>
                  <a:lnTo>
                    <a:pt x="225520" y="409525"/>
                  </a:lnTo>
                  <a:close/>
                  <a:moveTo>
                    <a:pt x="0" y="1235339"/>
                  </a:moveTo>
                  <a:cubicBezTo>
                    <a:pt x="0" y="1215805"/>
                    <a:pt x="15836" y="1199969"/>
                    <a:pt x="35370" y="1199969"/>
                  </a:cubicBezTo>
                  <a:lnTo>
                    <a:pt x="154780" y="1199969"/>
                  </a:lnTo>
                  <a:lnTo>
                    <a:pt x="154780" y="288681"/>
                  </a:lnTo>
                  <a:cubicBezTo>
                    <a:pt x="154780" y="278913"/>
                    <a:pt x="158739" y="270071"/>
                    <a:pt x="165140" y="263670"/>
                  </a:cubicBezTo>
                  <a:lnTo>
                    <a:pt x="165403" y="263561"/>
                  </a:lnTo>
                  <a:lnTo>
                    <a:pt x="166984" y="259744"/>
                  </a:lnTo>
                  <a:cubicBezTo>
                    <a:pt x="180797" y="245931"/>
                    <a:pt x="203192" y="245931"/>
                    <a:pt x="217005" y="259744"/>
                  </a:cubicBezTo>
                  <a:lnTo>
                    <a:pt x="263294" y="306033"/>
                  </a:lnTo>
                  <a:lnTo>
                    <a:pt x="785141" y="4744"/>
                  </a:lnTo>
                  <a:cubicBezTo>
                    <a:pt x="802058" y="-5023"/>
                    <a:pt x="823690" y="773"/>
                    <a:pt x="833457" y="17690"/>
                  </a:cubicBezTo>
                  <a:cubicBezTo>
                    <a:pt x="843224" y="34607"/>
                    <a:pt x="837428" y="56240"/>
                    <a:pt x="820511" y="66007"/>
                  </a:cubicBezTo>
                  <a:lnTo>
                    <a:pt x="315079" y="357818"/>
                  </a:lnTo>
                  <a:lnTo>
                    <a:pt x="985000" y="1027739"/>
                  </a:lnTo>
                  <a:lnTo>
                    <a:pt x="988403" y="1035955"/>
                  </a:lnTo>
                  <a:lnTo>
                    <a:pt x="998412" y="1044606"/>
                  </a:lnTo>
                  <a:cubicBezTo>
                    <a:pt x="1002475" y="1052694"/>
                    <a:pt x="1003451" y="1062334"/>
                    <a:pt x="1000379" y="1071605"/>
                  </a:cubicBezTo>
                  <a:lnTo>
                    <a:pt x="822395" y="1608650"/>
                  </a:lnTo>
                  <a:lnTo>
                    <a:pt x="821597" y="1609572"/>
                  </a:lnTo>
                  <a:lnTo>
                    <a:pt x="820221" y="1618584"/>
                  </a:lnTo>
                  <a:cubicBezTo>
                    <a:pt x="810105" y="1635295"/>
                    <a:pt x="788356" y="1640641"/>
                    <a:pt x="771646" y="1630525"/>
                  </a:cubicBezTo>
                  <a:lnTo>
                    <a:pt x="177262" y="1270709"/>
                  </a:lnTo>
                  <a:lnTo>
                    <a:pt x="35370" y="1270709"/>
                  </a:lnTo>
                  <a:cubicBezTo>
                    <a:pt x="15836" y="1270709"/>
                    <a:pt x="0" y="1254873"/>
                    <a:pt x="0" y="1235339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" name="円: 塗りつぶしなし 19">
              <a:extLst>
                <a:ext uri="{FF2B5EF4-FFF2-40B4-BE49-F238E27FC236}">
                  <a16:creationId xmlns:a16="http://schemas.microsoft.com/office/drawing/2014/main" id="{F06A0EE2-15D3-42D9-B0EE-2B96B3E1339F}"/>
                </a:ext>
              </a:extLst>
            </p:cNvPr>
            <p:cNvSpPr/>
            <p:nvPr/>
          </p:nvSpPr>
          <p:spPr bwMode="auto">
            <a:xfrm>
              <a:off x="1345191" y="5632355"/>
              <a:ext cx="456104" cy="456104"/>
            </a:xfrm>
            <a:prstGeom prst="donut">
              <a:avLst>
                <a:gd name="adj" fmla="val 5978"/>
              </a:avLst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2D535C8B-4397-472C-9013-42E649D16522}"/>
                </a:ext>
              </a:extLst>
            </p:cNvPr>
            <p:cNvSpPr/>
            <p:nvPr/>
          </p:nvSpPr>
          <p:spPr bwMode="auto">
            <a:xfrm>
              <a:off x="1473922" y="5774903"/>
              <a:ext cx="190852" cy="190852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" name="四角形: 上の 2 つの角を丸める 21">
              <a:extLst>
                <a:ext uri="{FF2B5EF4-FFF2-40B4-BE49-F238E27FC236}">
                  <a16:creationId xmlns:a16="http://schemas.microsoft.com/office/drawing/2014/main" id="{66F6DB3C-8771-483F-B7A8-4821DF0CC0B9}"/>
                </a:ext>
              </a:extLst>
            </p:cNvPr>
            <p:cNvSpPr/>
            <p:nvPr/>
          </p:nvSpPr>
          <p:spPr bwMode="auto">
            <a:xfrm>
              <a:off x="1256015" y="4907756"/>
              <a:ext cx="367998" cy="87692"/>
            </a:xfrm>
            <a:prstGeom prst="round2SameRect">
              <a:avLst>
                <a:gd name="adj1" fmla="val 50000"/>
                <a:gd name="adj2" fmla="val 21751"/>
              </a:avLst>
            </a:prstGeom>
            <a:solidFill>
              <a:srgbClr val="BBE0E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FD039823-B47D-4168-95ED-AA8B8A684A58}"/>
                </a:ext>
              </a:extLst>
            </p:cNvPr>
            <p:cNvSpPr/>
            <p:nvPr/>
          </p:nvSpPr>
          <p:spPr bwMode="auto">
            <a:xfrm rot="16200000" flipV="1">
              <a:off x="2190012" y="4708376"/>
              <a:ext cx="231458" cy="365686"/>
            </a:xfrm>
            <a:custGeom>
              <a:avLst/>
              <a:gdLst>
                <a:gd name="connsiteX0" fmla="*/ 0 w 265666"/>
                <a:gd name="connsiteY0" fmla="*/ 419732 h 419732"/>
                <a:gd name="connsiteX1" fmla="*/ 0 w 265666"/>
                <a:gd name="connsiteY1" fmla="*/ 132833 h 419732"/>
                <a:gd name="connsiteX2" fmla="*/ 132833 w 265666"/>
                <a:gd name="connsiteY2" fmla="*/ 0 h 419732"/>
                <a:gd name="connsiteX3" fmla="*/ 265666 w 265666"/>
                <a:gd name="connsiteY3" fmla="*/ 132833 h 419732"/>
                <a:gd name="connsiteX4" fmla="*/ 265666 w 265666"/>
                <a:gd name="connsiteY4" fmla="*/ 256595 h 419732"/>
                <a:gd name="connsiteX5" fmla="*/ 189761 w 265666"/>
                <a:gd name="connsiteY5" fmla="*/ 256595 h 419732"/>
                <a:gd name="connsiteX6" fmla="*/ 189761 w 265666"/>
                <a:gd name="connsiteY6" fmla="*/ 132833 h 419732"/>
                <a:gd name="connsiteX7" fmla="*/ 132833 w 265666"/>
                <a:gd name="connsiteY7" fmla="*/ 75905 h 419732"/>
                <a:gd name="connsiteX8" fmla="*/ 75905 w 265666"/>
                <a:gd name="connsiteY8" fmla="*/ 132833 h 419732"/>
                <a:gd name="connsiteX9" fmla="*/ 75905 w 265666"/>
                <a:gd name="connsiteY9" fmla="*/ 419732 h 419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5666" h="419732">
                  <a:moveTo>
                    <a:pt x="0" y="419732"/>
                  </a:moveTo>
                  <a:lnTo>
                    <a:pt x="0" y="132833"/>
                  </a:lnTo>
                  <a:cubicBezTo>
                    <a:pt x="0" y="59471"/>
                    <a:pt x="59471" y="0"/>
                    <a:pt x="132833" y="0"/>
                  </a:cubicBezTo>
                  <a:cubicBezTo>
                    <a:pt x="206195" y="0"/>
                    <a:pt x="265666" y="59471"/>
                    <a:pt x="265666" y="132833"/>
                  </a:cubicBezTo>
                  <a:lnTo>
                    <a:pt x="265666" y="256595"/>
                  </a:lnTo>
                  <a:lnTo>
                    <a:pt x="189761" y="256595"/>
                  </a:lnTo>
                  <a:lnTo>
                    <a:pt x="189761" y="132833"/>
                  </a:lnTo>
                  <a:cubicBezTo>
                    <a:pt x="189761" y="101393"/>
                    <a:pt x="164273" y="75905"/>
                    <a:pt x="132833" y="75905"/>
                  </a:cubicBezTo>
                  <a:cubicBezTo>
                    <a:pt x="101393" y="75905"/>
                    <a:pt x="75905" y="101393"/>
                    <a:pt x="75905" y="132833"/>
                  </a:cubicBezTo>
                  <a:lnTo>
                    <a:pt x="75905" y="419732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B4EAF8E0-1A1E-41A3-B5D8-795FEF6BC72E}"/>
                </a:ext>
              </a:extLst>
            </p:cNvPr>
            <p:cNvSpPr/>
            <p:nvPr/>
          </p:nvSpPr>
          <p:spPr bwMode="auto">
            <a:xfrm rot="2700000">
              <a:off x="1010842" y="4752721"/>
              <a:ext cx="980906" cy="594433"/>
            </a:xfrm>
            <a:custGeom>
              <a:avLst/>
              <a:gdLst>
                <a:gd name="connsiteX0" fmla="*/ 0 w 980906"/>
                <a:gd name="connsiteY0" fmla="*/ 147995 h 594433"/>
                <a:gd name="connsiteX1" fmla="*/ 351642 w 980906"/>
                <a:gd name="connsiteY1" fmla="*/ 147995 h 594433"/>
                <a:gd name="connsiteX2" fmla="*/ 351642 w 980906"/>
                <a:gd name="connsiteY2" fmla="*/ 148753 h 594433"/>
                <a:gd name="connsiteX3" fmla="*/ 584508 w 980906"/>
                <a:gd name="connsiteY3" fmla="*/ 14308 h 594433"/>
                <a:gd name="connsiteX4" fmla="*/ 730222 w 980906"/>
                <a:gd name="connsiteY4" fmla="*/ 53352 h 594433"/>
                <a:gd name="connsiteX5" fmla="*/ 730393 w 980906"/>
                <a:gd name="connsiteY5" fmla="*/ 53861 h 594433"/>
                <a:gd name="connsiteX6" fmla="*/ 980906 w 980906"/>
                <a:gd name="connsiteY6" fmla="*/ 487763 h 594433"/>
                <a:gd name="connsiteX7" fmla="*/ 796148 w 980906"/>
                <a:gd name="connsiteY7" fmla="*/ 594433 h 594433"/>
                <a:gd name="connsiteX8" fmla="*/ 598707 w 980906"/>
                <a:gd name="connsiteY8" fmla="*/ 252454 h 594433"/>
                <a:gd name="connsiteX9" fmla="*/ 273076 w 980906"/>
                <a:gd name="connsiteY9" fmla="*/ 440457 h 594433"/>
                <a:gd name="connsiteX10" fmla="*/ 240804 w 980906"/>
                <a:gd name="connsiteY10" fmla="*/ 451309 h 594433"/>
                <a:gd name="connsiteX11" fmla="*/ 231819 w 980906"/>
                <a:gd name="connsiteY11" fmla="*/ 450683 h 594433"/>
                <a:gd name="connsiteX12" fmla="*/ 196759 w 980906"/>
                <a:gd name="connsiteY12" fmla="*/ 457761 h 594433"/>
                <a:gd name="connsiteX13" fmla="*/ 154883 w 980906"/>
                <a:gd name="connsiteY13" fmla="*/ 457761 h 594433"/>
                <a:gd name="connsiteX14" fmla="*/ 0 w 980906"/>
                <a:gd name="connsiteY14" fmla="*/ 302878 h 594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80906" h="594433">
                  <a:moveTo>
                    <a:pt x="0" y="147995"/>
                  </a:moveTo>
                  <a:lnTo>
                    <a:pt x="351642" y="147995"/>
                  </a:lnTo>
                  <a:lnTo>
                    <a:pt x="351642" y="148753"/>
                  </a:lnTo>
                  <a:lnTo>
                    <a:pt x="584508" y="14308"/>
                  </a:lnTo>
                  <a:cubicBezTo>
                    <a:pt x="635527" y="-15148"/>
                    <a:pt x="700766" y="2333"/>
                    <a:pt x="730222" y="53352"/>
                  </a:cubicBezTo>
                  <a:lnTo>
                    <a:pt x="730393" y="53861"/>
                  </a:lnTo>
                  <a:lnTo>
                    <a:pt x="980906" y="487763"/>
                  </a:lnTo>
                  <a:lnTo>
                    <a:pt x="796148" y="594433"/>
                  </a:lnTo>
                  <a:lnTo>
                    <a:pt x="598707" y="252454"/>
                  </a:lnTo>
                  <a:lnTo>
                    <a:pt x="273076" y="440457"/>
                  </a:lnTo>
                  <a:cubicBezTo>
                    <a:pt x="262824" y="446376"/>
                    <a:pt x="251857" y="449938"/>
                    <a:pt x="240804" y="451309"/>
                  </a:cubicBezTo>
                  <a:lnTo>
                    <a:pt x="231819" y="450683"/>
                  </a:lnTo>
                  <a:lnTo>
                    <a:pt x="196759" y="457761"/>
                  </a:lnTo>
                  <a:lnTo>
                    <a:pt x="154883" y="457761"/>
                  </a:lnTo>
                  <a:cubicBezTo>
                    <a:pt x="69343" y="457761"/>
                    <a:pt x="0" y="388418"/>
                    <a:pt x="0" y="302878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BF089F48-F528-4B68-A37A-E1BB23BE398B}"/>
                </a:ext>
              </a:extLst>
            </p:cNvPr>
            <p:cNvSpPr/>
            <p:nvPr/>
          </p:nvSpPr>
          <p:spPr bwMode="auto">
            <a:xfrm>
              <a:off x="1504832" y="5474494"/>
              <a:ext cx="300155" cy="140478"/>
            </a:xfrm>
            <a:custGeom>
              <a:avLst/>
              <a:gdLst>
                <a:gd name="connsiteX0" fmla="*/ 0 w 372928"/>
                <a:gd name="connsiteY0" fmla="*/ 0 h 191598"/>
                <a:gd name="connsiteX1" fmla="*/ 172287 w 372928"/>
                <a:gd name="connsiteY1" fmla="*/ 0 h 191598"/>
                <a:gd name="connsiteX2" fmla="*/ 206902 w 372928"/>
                <a:gd name="connsiteY2" fmla="*/ 0 h 191598"/>
                <a:gd name="connsiteX3" fmla="*/ 277129 w 372928"/>
                <a:gd name="connsiteY3" fmla="*/ 0 h 191598"/>
                <a:gd name="connsiteX4" fmla="*/ 372928 w 372928"/>
                <a:gd name="connsiteY4" fmla="*/ 95799 h 191598"/>
                <a:gd name="connsiteX5" fmla="*/ 372928 w 372928"/>
                <a:gd name="connsiteY5" fmla="*/ 147147 h 191598"/>
                <a:gd name="connsiteX6" fmla="*/ 328477 w 372928"/>
                <a:gd name="connsiteY6" fmla="*/ 191598 h 191598"/>
                <a:gd name="connsiteX7" fmla="*/ 175152 w 372928"/>
                <a:gd name="connsiteY7" fmla="*/ 191598 h 191598"/>
                <a:gd name="connsiteX8" fmla="*/ 120939 w 372928"/>
                <a:gd name="connsiteY8" fmla="*/ 191598 h 191598"/>
                <a:gd name="connsiteX9" fmla="*/ 31750 w 372928"/>
                <a:gd name="connsiteY9" fmla="*/ 191598 h 191598"/>
                <a:gd name="connsiteX10" fmla="*/ 0 w 372928"/>
                <a:gd name="connsiteY10" fmla="*/ 159848 h 191598"/>
                <a:gd name="connsiteX0" fmla="*/ 0 w 372928"/>
                <a:gd name="connsiteY0" fmla="*/ 0 h 191598"/>
                <a:gd name="connsiteX1" fmla="*/ 206902 w 372928"/>
                <a:gd name="connsiteY1" fmla="*/ 0 h 191598"/>
                <a:gd name="connsiteX2" fmla="*/ 277129 w 372928"/>
                <a:gd name="connsiteY2" fmla="*/ 0 h 191598"/>
                <a:gd name="connsiteX3" fmla="*/ 372928 w 372928"/>
                <a:gd name="connsiteY3" fmla="*/ 95799 h 191598"/>
                <a:gd name="connsiteX4" fmla="*/ 372928 w 372928"/>
                <a:gd name="connsiteY4" fmla="*/ 147147 h 191598"/>
                <a:gd name="connsiteX5" fmla="*/ 328477 w 372928"/>
                <a:gd name="connsiteY5" fmla="*/ 191598 h 191598"/>
                <a:gd name="connsiteX6" fmla="*/ 175152 w 372928"/>
                <a:gd name="connsiteY6" fmla="*/ 191598 h 191598"/>
                <a:gd name="connsiteX7" fmla="*/ 120939 w 372928"/>
                <a:gd name="connsiteY7" fmla="*/ 191598 h 191598"/>
                <a:gd name="connsiteX8" fmla="*/ 31750 w 372928"/>
                <a:gd name="connsiteY8" fmla="*/ 191598 h 191598"/>
                <a:gd name="connsiteX9" fmla="*/ 0 w 372928"/>
                <a:gd name="connsiteY9" fmla="*/ 159848 h 191598"/>
                <a:gd name="connsiteX10" fmla="*/ 0 w 372928"/>
                <a:gd name="connsiteY10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75152 w 372928"/>
                <a:gd name="connsiteY5" fmla="*/ 191598 h 191598"/>
                <a:gd name="connsiteX6" fmla="*/ 120939 w 372928"/>
                <a:gd name="connsiteY6" fmla="*/ 191598 h 191598"/>
                <a:gd name="connsiteX7" fmla="*/ 31750 w 372928"/>
                <a:gd name="connsiteY7" fmla="*/ 191598 h 191598"/>
                <a:gd name="connsiteX8" fmla="*/ 0 w 372928"/>
                <a:gd name="connsiteY8" fmla="*/ 159848 h 191598"/>
                <a:gd name="connsiteX9" fmla="*/ 0 w 372928"/>
                <a:gd name="connsiteY9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20939 w 372928"/>
                <a:gd name="connsiteY5" fmla="*/ 191598 h 191598"/>
                <a:gd name="connsiteX6" fmla="*/ 31750 w 372928"/>
                <a:gd name="connsiteY6" fmla="*/ 191598 h 191598"/>
                <a:gd name="connsiteX7" fmla="*/ 0 w 372928"/>
                <a:gd name="connsiteY7" fmla="*/ 159848 h 191598"/>
                <a:gd name="connsiteX8" fmla="*/ 0 w 372928"/>
                <a:gd name="connsiteY8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31750 w 372928"/>
                <a:gd name="connsiteY5" fmla="*/ 191598 h 191598"/>
                <a:gd name="connsiteX6" fmla="*/ 0 w 372928"/>
                <a:gd name="connsiteY6" fmla="*/ 159848 h 191598"/>
                <a:gd name="connsiteX7" fmla="*/ 0 w 372928"/>
                <a:gd name="connsiteY7" fmla="*/ 0 h 19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2928" h="191598">
                  <a:moveTo>
                    <a:pt x="0" y="0"/>
                  </a:moveTo>
                  <a:lnTo>
                    <a:pt x="277129" y="0"/>
                  </a:lnTo>
                  <a:cubicBezTo>
                    <a:pt x="330037" y="0"/>
                    <a:pt x="372928" y="42891"/>
                    <a:pt x="372928" y="95799"/>
                  </a:cubicBezTo>
                  <a:lnTo>
                    <a:pt x="372928" y="147147"/>
                  </a:lnTo>
                  <a:cubicBezTo>
                    <a:pt x="372928" y="171697"/>
                    <a:pt x="353027" y="191598"/>
                    <a:pt x="328477" y="191598"/>
                  </a:cubicBezTo>
                  <a:lnTo>
                    <a:pt x="31750" y="191598"/>
                  </a:lnTo>
                  <a:cubicBezTo>
                    <a:pt x="14215" y="191598"/>
                    <a:pt x="0" y="177383"/>
                    <a:pt x="0" y="15984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" name="四角形: 上の 2 つの角を丸める 25">
              <a:extLst>
                <a:ext uri="{FF2B5EF4-FFF2-40B4-BE49-F238E27FC236}">
                  <a16:creationId xmlns:a16="http://schemas.microsoft.com/office/drawing/2014/main" id="{202C1C06-A413-4024-8195-1116A236520C}"/>
                </a:ext>
              </a:extLst>
            </p:cNvPr>
            <p:cNvSpPr/>
            <p:nvPr/>
          </p:nvSpPr>
          <p:spPr bwMode="auto">
            <a:xfrm rot="900000">
              <a:off x="1572976" y="5647369"/>
              <a:ext cx="48850" cy="244149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" name="四角形: 角を丸くする 26">
              <a:extLst>
                <a:ext uri="{FF2B5EF4-FFF2-40B4-BE49-F238E27FC236}">
                  <a16:creationId xmlns:a16="http://schemas.microsoft.com/office/drawing/2014/main" id="{B6CA8C1B-54D3-46FE-8AFE-4716DA9D739D}"/>
                </a:ext>
              </a:extLst>
            </p:cNvPr>
            <p:cNvSpPr/>
            <p:nvPr/>
          </p:nvSpPr>
          <p:spPr bwMode="auto">
            <a:xfrm>
              <a:off x="1528801" y="5617953"/>
              <a:ext cx="197559" cy="55190"/>
            </a:xfrm>
            <a:prstGeom prst="roundRect">
              <a:avLst/>
            </a:prstGeom>
            <a:solidFill>
              <a:srgbClr val="000000">
                <a:lumMod val="50000"/>
                <a:lumOff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四角形: 上の 2 つの角を丸める 27">
              <a:extLst>
                <a:ext uri="{FF2B5EF4-FFF2-40B4-BE49-F238E27FC236}">
                  <a16:creationId xmlns:a16="http://schemas.microsoft.com/office/drawing/2014/main" id="{909001A7-4DF2-4460-9093-AC009DF1A40C}"/>
                </a:ext>
              </a:extLst>
            </p:cNvPr>
            <p:cNvSpPr/>
            <p:nvPr/>
          </p:nvSpPr>
          <p:spPr bwMode="auto">
            <a:xfrm>
              <a:off x="506805" y="4348165"/>
              <a:ext cx="69466" cy="828675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四角形: 上の 2 つの角を丸める 28">
              <a:extLst>
                <a:ext uri="{FF2B5EF4-FFF2-40B4-BE49-F238E27FC236}">
                  <a16:creationId xmlns:a16="http://schemas.microsoft.com/office/drawing/2014/main" id="{6BCED843-30FB-4C4B-8335-A7ECD6639F72}"/>
                </a:ext>
              </a:extLst>
            </p:cNvPr>
            <p:cNvSpPr/>
            <p:nvPr/>
          </p:nvSpPr>
          <p:spPr bwMode="auto">
            <a:xfrm>
              <a:off x="948476" y="4348163"/>
              <a:ext cx="69466" cy="828675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四角形: 上の 2 つの角を丸める 2">
              <a:extLst>
                <a:ext uri="{FF2B5EF4-FFF2-40B4-BE49-F238E27FC236}">
                  <a16:creationId xmlns:a16="http://schemas.microsoft.com/office/drawing/2014/main" id="{6E965EF0-531E-42F0-9E23-ECCA4E0E854C}"/>
                </a:ext>
              </a:extLst>
            </p:cNvPr>
            <p:cNvSpPr/>
            <p:nvPr/>
          </p:nvSpPr>
          <p:spPr bwMode="auto">
            <a:xfrm rot="2700000">
              <a:off x="1383969" y="4181246"/>
              <a:ext cx="361744" cy="710980"/>
            </a:xfrm>
            <a:custGeom>
              <a:avLst/>
              <a:gdLst>
                <a:gd name="connsiteX0" fmla="*/ 141328 w 351642"/>
                <a:gd name="connsiteY0" fmla="*/ 0 h 613320"/>
                <a:gd name="connsiteX1" fmla="*/ 210314 w 351642"/>
                <a:gd name="connsiteY1" fmla="*/ 0 h 613320"/>
                <a:gd name="connsiteX2" fmla="*/ 351642 w 351642"/>
                <a:gd name="connsiteY2" fmla="*/ 141328 h 613320"/>
                <a:gd name="connsiteX3" fmla="*/ 351642 w 351642"/>
                <a:gd name="connsiteY3" fmla="*/ 613320 h 613320"/>
                <a:gd name="connsiteX4" fmla="*/ 351642 w 351642"/>
                <a:gd name="connsiteY4" fmla="*/ 613320 h 613320"/>
                <a:gd name="connsiteX5" fmla="*/ 0 w 351642"/>
                <a:gd name="connsiteY5" fmla="*/ 613320 h 613320"/>
                <a:gd name="connsiteX6" fmla="*/ 0 w 351642"/>
                <a:gd name="connsiteY6" fmla="*/ 613320 h 613320"/>
                <a:gd name="connsiteX7" fmla="*/ 0 w 351642"/>
                <a:gd name="connsiteY7" fmla="*/ 141328 h 613320"/>
                <a:gd name="connsiteX8" fmla="*/ 141328 w 351642"/>
                <a:gd name="connsiteY8" fmla="*/ 0 h 613320"/>
                <a:gd name="connsiteX0" fmla="*/ 154798 w 365112"/>
                <a:gd name="connsiteY0" fmla="*/ 0 h 677304"/>
                <a:gd name="connsiteX1" fmla="*/ 223784 w 365112"/>
                <a:gd name="connsiteY1" fmla="*/ 0 h 677304"/>
                <a:gd name="connsiteX2" fmla="*/ 365112 w 365112"/>
                <a:gd name="connsiteY2" fmla="*/ 141328 h 677304"/>
                <a:gd name="connsiteX3" fmla="*/ 365112 w 365112"/>
                <a:gd name="connsiteY3" fmla="*/ 613320 h 677304"/>
                <a:gd name="connsiteX4" fmla="*/ 365112 w 365112"/>
                <a:gd name="connsiteY4" fmla="*/ 613320 h 677304"/>
                <a:gd name="connsiteX5" fmla="*/ 13470 w 365112"/>
                <a:gd name="connsiteY5" fmla="*/ 613320 h 677304"/>
                <a:gd name="connsiteX6" fmla="*/ 0 w 365112"/>
                <a:gd name="connsiteY6" fmla="*/ 677304 h 677304"/>
                <a:gd name="connsiteX7" fmla="*/ 13470 w 365112"/>
                <a:gd name="connsiteY7" fmla="*/ 141328 h 677304"/>
                <a:gd name="connsiteX8" fmla="*/ 154798 w 365112"/>
                <a:gd name="connsiteY8" fmla="*/ 0 h 677304"/>
                <a:gd name="connsiteX0" fmla="*/ 154798 w 365112"/>
                <a:gd name="connsiteY0" fmla="*/ 0 h 677304"/>
                <a:gd name="connsiteX1" fmla="*/ 223784 w 365112"/>
                <a:gd name="connsiteY1" fmla="*/ 0 h 677304"/>
                <a:gd name="connsiteX2" fmla="*/ 365112 w 365112"/>
                <a:gd name="connsiteY2" fmla="*/ 141328 h 677304"/>
                <a:gd name="connsiteX3" fmla="*/ 365112 w 365112"/>
                <a:gd name="connsiteY3" fmla="*/ 613320 h 677304"/>
                <a:gd name="connsiteX4" fmla="*/ 365112 w 365112"/>
                <a:gd name="connsiteY4" fmla="*/ 613320 h 677304"/>
                <a:gd name="connsiteX5" fmla="*/ 18521 w 365112"/>
                <a:gd name="connsiteY5" fmla="*/ 608269 h 677304"/>
                <a:gd name="connsiteX6" fmla="*/ 0 w 365112"/>
                <a:gd name="connsiteY6" fmla="*/ 677304 h 677304"/>
                <a:gd name="connsiteX7" fmla="*/ 13470 w 365112"/>
                <a:gd name="connsiteY7" fmla="*/ 141328 h 677304"/>
                <a:gd name="connsiteX8" fmla="*/ 154798 w 365112"/>
                <a:gd name="connsiteY8" fmla="*/ 0 h 677304"/>
                <a:gd name="connsiteX0" fmla="*/ 154798 w 365112"/>
                <a:gd name="connsiteY0" fmla="*/ 0 h 677304"/>
                <a:gd name="connsiteX1" fmla="*/ 223784 w 365112"/>
                <a:gd name="connsiteY1" fmla="*/ 0 h 677304"/>
                <a:gd name="connsiteX2" fmla="*/ 365112 w 365112"/>
                <a:gd name="connsiteY2" fmla="*/ 141328 h 677304"/>
                <a:gd name="connsiteX3" fmla="*/ 365112 w 365112"/>
                <a:gd name="connsiteY3" fmla="*/ 613320 h 677304"/>
                <a:gd name="connsiteX4" fmla="*/ 365112 w 365112"/>
                <a:gd name="connsiteY4" fmla="*/ 613320 h 677304"/>
                <a:gd name="connsiteX5" fmla="*/ 0 w 365112"/>
                <a:gd name="connsiteY5" fmla="*/ 677304 h 677304"/>
                <a:gd name="connsiteX6" fmla="*/ 13470 w 365112"/>
                <a:gd name="connsiteY6" fmla="*/ 141328 h 677304"/>
                <a:gd name="connsiteX7" fmla="*/ 154798 w 365112"/>
                <a:gd name="connsiteY7" fmla="*/ 0 h 677304"/>
                <a:gd name="connsiteX0" fmla="*/ 151430 w 361744"/>
                <a:gd name="connsiteY0" fmla="*/ 0 h 710980"/>
                <a:gd name="connsiteX1" fmla="*/ 220416 w 361744"/>
                <a:gd name="connsiteY1" fmla="*/ 0 h 710980"/>
                <a:gd name="connsiteX2" fmla="*/ 361744 w 361744"/>
                <a:gd name="connsiteY2" fmla="*/ 141328 h 710980"/>
                <a:gd name="connsiteX3" fmla="*/ 361744 w 361744"/>
                <a:gd name="connsiteY3" fmla="*/ 613320 h 710980"/>
                <a:gd name="connsiteX4" fmla="*/ 361744 w 361744"/>
                <a:gd name="connsiteY4" fmla="*/ 613320 h 710980"/>
                <a:gd name="connsiteX5" fmla="*/ 0 w 361744"/>
                <a:gd name="connsiteY5" fmla="*/ 710980 h 710980"/>
                <a:gd name="connsiteX6" fmla="*/ 10102 w 361744"/>
                <a:gd name="connsiteY6" fmla="*/ 141328 h 710980"/>
                <a:gd name="connsiteX7" fmla="*/ 151430 w 361744"/>
                <a:gd name="connsiteY7" fmla="*/ 0 h 710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744" h="710980">
                  <a:moveTo>
                    <a:pt x="151430" y="0"/>
                  </a:moveTo>
                  <a:lnTo>
                    <a:pt x="220416" y="0"/>
                  </a:lnTo>
                  <a:cubicBezTo>
                    <a:pt x="298469" y="0"/>
                    <a:pt x="361744" y="63275"/>
                    <a:pt x="361744" y="141328"/>
                  </a:cubicBezTo>
                  <a:lnTo>
                    <a:pt x="361744" y="613320"/>
                  </a:lnTo>
                  <a:lnTo>
                    <a:pt x="361744" y="613320"/>
                  </a:lnTo>
                  <a:lnTo>
                    <a:pt x="0" y="710980"/>
                  </a:lnTo>
                  <a:cubicBezTo>
                    <a:pt x="0" y="553649"/>
                    <a:pt x="10102" y="298659"/>
                    <a:pt x="10102" y="141328"/>
                  </a:cubicBezTo>
                  <a:cubicBezTo>
                    <a:pt x="10102" y="63275"/>
                    <a:pt x="73377" y="0"/>
                    <a:pt x="151430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80C9FB31-05B0-4562-A7B2-5D58C5308103}"/>
                </a:ext>
              </a:extLst>
            </p:cNvPr>
            <p:cNvSpPr/>
            <p:nvPr/>
          </p:nvSpPr>
          <p:spPr bwMode="auto">
            <a:xfrm rot="20856235">
              <a:off x="2110778" y="4834910"/>
              <a:ext cx="194096" cy="206797"/>
            </a:xfrm>
            <a:custGeom>
              <a:avLst/>
              <a:gdLst>
                <a:gd name="connsiteX0" fmla="*/ 64623 w 194096"/>
                <a:gd name="connsiteY0" fmla="*/ 0 h 206797"/>
                <a:gd name="connsiteX1" fmla="*/ 131845 w 194096"/>
                <a:gd name="connsiteY1" fmla="*/ 65626 h 206797"/>
                <a:gd name="connsiteX2" fmla="*/ 150414 w 194096"/>
                <a:gd name="connsiteY2" fmla="*/ 69375 h 206797"/>
                <a:gd name="connsiteX3" fmla="*/ 194096 w 194096"/>
                <a:gd name="connsiteY3" fmla="*/ 135276 h 206797"/>
                <a:gd name="connsiteX4" fmla="*/ 194095 w 194096"/>
                <a:gd name="connsiteY4" fmla="*/ 178283 h 206797"/>
                <a:gd name="connsiteX5" fmla="*/ 165581 w 194096"/>
                <a:gd name="connsiteY5" fmla="*/ 206797 h 206797"/>
                <a:gd name="connsiteX6" fmla="*/ 73878 w 194096"/>
                <a:gd name="connsiteY6" fmla="*/ 206797 h 206797"/>
                <a:gd name="connsiteX7" fmla="*/ 45364 w 194096"/>
                <a:gd name="connsiteY7" fmla="*/ 178283 h 206797"/>
                <a:gd name="connsiteX8" fmla="*/ 45364 w 194096"/>
                <a:gd name="connsiteY8" fmla="*/ 135276 h 206797"/>
                <a:gd name="connsiteX9" fmla="*/ 49545 w 194096"/>
                <a:gd name="connsiteY9" fmla="*/ 114564 h 206797"/>
                <a:gd name="connsiteX10" fmla="*/ 0 w 194096"/>
                <a:gd name="connsiteY10" fmla="*/ 66196 h 206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4096" h="206797">
                  <a:moveTo>
                    <a:pt x="64623" y="0"/>
                  </a:moveTo>
                  <a:lnTo>
                    <a:pt x="131845" y="65626"/>
                  </a:lnTo>
                  <a:lnTo>
                    <a:pt x="150414" y="69375"/>
                  </a:lnTo>
                  <a:cubicBezTo>
                    <a:pt x="176084" y="80232"/>
                    <a:pt x="194096" y="105651"/>
                    <a:pt x="194096" y="135276"/>
                  </a:cubicBezTo>
                  <a:cubicBezTo>
                    <a:pt x="194096" y="149612"/>
                    <a:pt x="194095" y="163947"/>
                    <a:pt x="194095" y="178283"/>
                  </a:cubicBezTo>
                  <a:cubicBezTo>
                    <a:pt x="194095" y="194031"/>
                    <a:pt x="181329" y="206797"/>
                    <a:pt x="165581" y="206797"/>
                  </a:cubicBezTo>
                  <a:lnTo>
                    <a:pt x="73878" y="206797"/>
                  </a:lnTo>
                  <a:cubicBezTo>
                    <a:pt x="58130" y="206797"/>
                    <a:pt x="45364" y="194031"/>
                    <a:pt x="45364" y="178283"/>
                  </a:cubicBezTo>
                  <a:lnTo>
                    <a:pt x="45364" y="135276"/>
                  </a:lnTo>
                  <a:lnTo>
                    <a:pt x="49545" y="114564"/>
                  </a:lnTo>
                  <a:lnTo>
                    <a:pt x="0" y="66196"/>
                  </a:ln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78642CCC-7A42-4DB6-ACAD-6EF2666085E5}"/>
                </a:ext>
              </a:extLst>
            </p:cNvPr>
            <p:cNvSpPr/>
            <p:nvPr/>
          </p:nvSpPr>
          <p:spPr bwMode="auto">
            <a:xfrm rot="20856235">
              <a:off x="1703661" y="4306884"/>
              <a:ext cx="445679" cy="714222"/>
            </a:xfrm>
            <a:custGeom>
              <a:avLst/>
              <a:gdLst>
                <a:gd name="connsiteX0" fmla="*/ 123872 w 445679"/>
                <a:gd name="connsiteY0" fmla="*/ 7007 h 714222"/>
                <a:gd name="connsiteX1" fmla="*/ 178330 w 445679"/>
                <a:gd name="connsiteY1" fmla="*/ 89165 h 714222"/>
                <a:gd name="connsiteX2" fmla="*/ 178330 w 445679"/>
                <a:gd name="connsiteY2" fmla="*/ 373057 h 714222"/>
                <a:gd name="connsiteX3" fmla="*/ 434124 w 445679"/>
                <a:gd name="connsiteY3" fmla="*/ 565992 h 714222"/>
                <a:gd name="connsiteX4" fmla="*/ 439822 w 445679"/>
                <a:gd name="connsiteY4" fmla="*/ 606669 h 714222"/>
                <a:gd name="connsiteX5" fmla="*/ 367414 w 445679"/>
                <a:gd name="connsiteY5" fmla="*/ 702667 h 714222"/>
                <a:gd name="connsiteX6" fmla="*/ 326738 w 445679"/>
                <a:gd name="connsiteY6" fmla="*/ 708365 h 714222"/>
                <a:gd name="connsiteX7" fmla="*/ 40311 w 445679"/>
                <a:gd name="connsiteY7" fmla="*/ 492324 h 714222"/>
                <a:gd name="connsiteX8" fmla="*/ 32228 w 445679"/>
                <a:gd name="connsiteY8" fmla="*/ 483206 h 714222"/>
                <a:gd name="connsiteX9" fmla="*/ 26116 w 445679"/>
                <a:gd name="connsiteY9" fmla="*/ 479086 h 714222"/>
                <a:gd name="connsiteX10" fmla="*/ 18312 w 445679"/>
                <a:gd name="connsiteY10" fmla="*/ 467511 h 714222"/>
                <a:gd name="connsiteX11" fmla="*/ 16822 w 445679"/>
                <a:gd name="connsiteY11" fmla="*/ 465830 h 714222"/>
                <a:gd name="connsiteX12" fmla="*/ 16450 w 445679"/>
                <a:gd name="connsiteY12" fmla="*/ 464749 h 714222"/>
                <a:gd name="connsiteX13" fmla="*/ 7007 w 445679"/>
                <a:gd name="connsiteY13" fmla="*/ 450744 h 714222"/>
                <a:gd name="connsiteX14" fmla="*/ 0 w 445679"/>
                <a:gd name="connsiteY14" fmla="*/ 416037 h 714222"/>
                <a:gd name="connsiteX15" fmla="*/ 0 w 445679"/>
                <a:gd name="connsiteY15" fmla="*/ 89165 h 714222"/>
                <a:gd name="connsiteX16" fmla="*/ 89165 w 445679"/>
                <a:gd name="connsiteY16" fmla="*/ 0 h 714222"/>
                <a:gd name="connsiteX17" fmla="*/ 123872 w 445679"/>
                <a:gd name="connsiteY17" fmla="*/ 7007 h 714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45679" h="714222">
                  <a:moveTo>
                    <a:pt x="123872" y="7007"/>
                  </a:moveTo>
                  <a:cubicBezTo>
                    <a:pt x="155874" y="20543"/>
                    <a:pt x="178330" y="52232"/>
                    <a:pt x="178330" y="89165"/>
                  </a:cubicBezTo>
                  <a:lnTo>
                    <a:pt x="178330" y="373057"/>
                  </a:lnTo>
                  <a:lnTo>
                    <a:pt x="434124" y="565992"/>
                  </a:lnTo>
                  <a:cubicBezTo>
                    <a:pt x="446929" y="575651"/>
                    <a:pt x="449480" y="593863"/>
                    <a:pt x="439822" y="606669"/>
                  </a:cubicBezTo>
                  <a:lnTo>
                    <a:pt x="367414" y="702667"/>
                  </a:lnTo>
                  <a:cubicBezTo>
                    <a:pt x="357755" y="715473"/>
                    <a:pt x="339543" y="718024"/>
                    <a:pt x="326738" y="708365"/>
                  </a:cubicBezTo>
                  <a:lnTo>
                    <a:pt x="40311" y="492324"/>
                  </a:lnTo>
                  <a:lnTo>
                    <a:pt x="32228" y="483206"/>
                  </a:lnTo>
                  <a:lnTo>
                    <a:pt x="26116" y="479086"/>
                  </a:lnTo>
                  <a:lnTo>
                    <a:pt x="18312" y="467511"/>
                  </a:lnTo>
                  <a:lnTo>
                    <a:pt x="16822" y="465830"/>
                  </a:lnTo>
                  <a:lnTo>
                    <a:pt x="16450" y="464749"/>
                  </a:lnTo>
                  <a:lnTo>
                    <a:pt x="7007" y="450744"/>
                  </a:lnTo>
                  <a:cubicBezTo>
                    <a:pt x="2495" y="440076"/>
                    <a:pt x="0" y="428348"/>
                    <a:pt x="0" y="416037"/>
                  </a:cubicBezTo>
                  <a:lnTo>
                    <a:pt x="0" y="89165"/>
                  </a:lnTo>
                  <a:cubicBezTo>
                    <a:pt x="0" y="39921"/>
                    <a:pt x="39921" y="0"/>
                    <a:pt x="89165" y="0"/>
                  </a:cubicBezTo>
                  <a:cubicBezTo>
                    <a:pt x="101476" y="0"/>
                    <a:pt x="113204" y="2495"/>
                    <a:pt x="123872" y="7007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09AD5813-9E49-49CC-A2F9-75C9E465F3CB}"/>
                </a:ext>
              </a:extLst>
            </p:cNvPr>
            <p:cNvSpPr/>
            <p:nvPr/>
          </p:nvSpPr>
          <p:spPr bwMode="auto">
            <a:xfrm>
              <a:off x="610485" y="4666748"/>
              <a:ext cx="298636" cy="298636"/>
            </a:xfrm>
            <a:custGeom>
              <a:avLst/>
              <a:gdLst>
                <a:gd name="connsiteX0" fmla="*/ 162412 w 945106"/>
                <a:gd name="connsiteY0" fmla="*/ 189939 h 945106"/>
                <a:gd name="connsiteX1" fmla="*/ 123447 w 945106"/>
                <a:gd name="connsiteY1" fmla="*/ 237165 h 945106"/>
                <a:gd name="connsiteX2" fmla="*/ 51546 w 945106"/>
                <a:gd name="connsiteY2" fmla="*/ 472553 h 945106"/>
                <a:gd name="connsiteX3" fmla="*/ 174856 w 945106"/>
                <a:gd name="connsiteY3" fmla="*/ 770249 h 945106"/>
                <a:gd name="connsiteX4" fmla="*/ 205697 w 945106"/>
                <a:gd name="connsiteY4" fmla="*/ 795695 h 945106"/>
                <a:gd name="connsiteX5" fmla="*/ 227214 w 945106"/>
                <a:gd name="connsiteY5" fmla="*/ 413214 h 945106"/>
                <a:gd name="connsiteX6" fmla="*/ 181829 w 945106"/>
                <a:gd name="connsiteY6" fmla="*/ 394415 h 945106"/>
                <a:gd name="connsiteX7" fmla="*/ 162412 w 945106"/>
                <a:gd name="connsiteY7" fmla="*/ 347537 h 945106"/>
                <a:gd name="connsiteX8" fmla="*/ 413486 w 945106"/>
                <a:gd name="connsiteY8" fmla="*/ 123286 h 945106"/>
                <a:gd name="connsiteX9" fmla="*/ 462019 w 945106"/>
                <a:gd name="connsiteY9" fmla="*/ 123286 h 945106"/>
                <a:gd name="connsiteX10" fmla="*/ 510553 w 945106"/>
                <a:gd name="connsiteY10" fmla="*/ 171820 h 945106"/>
                <a:gd name="connsiteX11" fmla="*/ 510553 w 945106"/>
                <a:gd name="connsiteY11" fmla="*/ 434793 h 945106"/>
                <a:gd name="connsiteX12" fmla="*/ 496338 w 945106"/>
                <a:gd name="connsiteY12" fmla="*/ 469112 h 945106"/>
                <a:gd name="connsiteX13" fmla="*/ 474278 w 945106"/>
                <a:gd name="connsiteY13" fmla="*/ 478250 h 945106"/>
                <a:gd name="connsiteX14" fmla="*/ 494461 w 945106"/>
                <a:gd name="connsiteY14" fmla="*/ 837018 h 945106"/>
                <a:gd name="connsiteX15" fmla="*/ 393872 w 945106"/>
                <a:gd name="connsiteY15" fmla="*/ 837018 h 945106"/>
                <a:gd name="connsiteX16" fmla="*/ 413770 w 945106"/>
                <a:gd name="connsiteY16" fmla="*/ 483326 h 945106"/>
                <a:gd name="connsiteX17" fmla="*/ 413486 w 945106"/>
                <a:gd name="connsiteY17" fmla="*/ 483326 h 945106"/>
                <a:gd name="connsiteX18" fmla="*/ 472552 w 945106"/>
                <a:gd name="connsiteY18" fmla="*/ 51547 h 945106"/>
                <a:gd name="connsiteX19" fmla="*/ 237164 w 945106"/>
                <a:gd name="connsiteY19" fmla="*/ 123449 h 945106"/>
                <a:gd name="connsiteX20" fmla="*/ 191984 w 945106"/>
                <a:gd name="connsiteY20" fmla="*/ 160725 h 945106"/>
                <a:gd name="connsiteX21" fmla="*/ 191983 w 945106"/>
                <a:gd name="connsiteY21" fmla="*/ 293229 h 945106"/>
                <a:gd name="connsiteX22" fmla="*/ 214843 w 945106"/>
                <a:gd name="connsiteY22" fmla="*/ 316089 h 945106"/>
                <a:gd name="connsiteX23" fmla="*/ 237703 w 945106"/>
                <a:gd name="connsiteY23" fmla="*/ 293229 h 945106"/>
                <a:gd name="connsiteX24" fmla="*/ 237703 w 945106"/>
                <a:gd name="connsiteY24" fmla="*/ 138180 h 945106"/>
                <a:gd name="connsiteX25" fmla="*/ 270565 w 945106"/>
                <a:gd name="connsiteY25" fmla="*/ 138180 h 945106"/>
                <a:gd name="connsiteX26" fmla="*/ 270564 w 945106"/>
                <a:gd name="connsiteY26" fmla="*/ 293229 h 945106"/>
                <a:gd name="connsiteX27" fmla="*/ 293424 w 945106"/>
                <a:gd name="connsiteY27" fmla="*/ 316089 h 945106"/>
                <a:gd name="connsiteX28" fmla="*/ 316284 w 945106"/>
                <a:gd name="connsiteY28" fmla="*/ 293229 h 945106"/>
                <a:gd name="connsiteX29" fmla="*/ 316284 w 945106"/>
                <a:gd name="connsiteY29" fmla="*/ 138180 h 945106"/>
                <a:gd name="connsiteX30" fmla="*/ 345856 w 945106"/>
                <a:gd name="connsiteY30" fmla="*/ 138180 h 945106"/>
                <a:gd name="connsiteX31" fmla="*/ 345856 w 945106"/>
                <a:gd name="connsiteY31" fmla="*/ 347537 h 945106"/>
                <a:gd name="connsiteX32" fmla="*/ 326439 w 945106"/>
                <a:gd name="connsiteY32" fmla="*/ 394415 h 945106"/>
                <a:gd name="connsiteX33" fmla="*/ 280140 w 945106"/>
                <a:gd name="connsiteY33" fmla="*/ 413592 h 945106"/>
                <a:gd name="connsiteX34" fmla="*/ 303961 w 945106"/>
                <a:gd name="connsiteY34" fmla="*/ 837017 h 945106"/>
                <a:gd name="connsiteX35" fmla="*/ 265461 w 945106"/>
                <a:gd name="connsiteY35" fmla="*/ 837017 h 945106"/>
                <a:gd name="connsiteX36" fmla="*/ 308678 w 945106"/>
                <a:gd name="connsiteY36" fmla="*/ 860474 h 945106"/>
                <a:gd name="connsiteX37" fmla="*/ 472552 w 945106"/>
                <a:gd name="connsiteY37" fmla="*/ 893559 h 945106"/>
                <a:gd name="connsiteX38" fmla="*/ 636427 w 945106"/>
                <a:gd name="connsiteY38" fmla="*/ 860474 h 945106"/>
                <a:gd name="connsiteX39" fmla="*/ 679645 w 945106"/>
                <a:gd name="connsiteY39" fmla="*/ 837016 h 945106"/>
                <a:gd name="connsiteX40" fmla="*/ 608185 w 945106"/>
                <a:gd name="connsiteY40" fmla="*/ 837016 h 945106"/>
                <a:gd name="connsiteX41" fmla="*/ 631732 w 945106"/>
                <a:gd name="connsiteY41" fmla="*/ 418471 h 945106"/>
                <a:gd name="connsiteX42" fmla="*/ 621830 w 945106"/>
                <a:gd name="connsiteY42" fmla="*/ 415212 h 945106"/>
                <a:gd name="connsiteX43" fmla="*/ 565810 w 945106"/>
                <a:gd name="connsiteY43" fmla="*/ 277465 h 945106"/>
                <a:gd name="connsiteX44" fmla="*/ 657532 w 945106"/>
                <a:gd name="connsiteY44" fmla="*/ 127970 h 945106"/>
                <a:gd name="connsiteX45" fmla="*/ 749254 w 945106"/>
                <a:gd name="connsiteY45" fmla="*/ 277465 h 945106"/>
                <a:gd name="connsiteX46" fmla="*/ 693235 w 945106"/>
                <a:gd name="connsiteY46" fmla="*/ 415212 h 945106"/>
                <a:gd name="connsiteX47" fmla="*/ 685193 w 945106"/>
                <a:gd name="connsiteY47" fmla="*/ 417858 h 945106"/>
                <a:gd name="connsiteX48" fmla="*/ 707911 w 945106"/>
                <a:gd name="connsiteY48" fmla="*/ 821674 h 945106"/>
                <a:gd name="connsiteX49" fmla="*/ 707940 w 945106"/>
                <a:gd name="connsiteY49" fmla="*/ 821658 h 945106"/>
                <a:gd name="connsiteX50" fmla="*/ 893558 w 945106"/>
                <a:gd name="connsiteY50" fmla="*/ 472553 h 945106"/>
                <a:gd name="connsiteX51" fmla="*/ 472552 w 945106"/>
                <a:gd name="connsiteY51" fmla="*/ 51547 h 945106"/>
                <a:gd name="connsiteX52" fmla="*/ 472553 w 945106"/>
                <a:gd name="connsiteY52" fmla="*/ 0 h 945106"/>
                <a:gd name="connsiteX53" fmla="*/ 945106 w 945106"/>
                <a:gd name="connsiteY53" fmla="*/ 472553 h 945106"/>
                <a:gd name="connsiteX54" fmla="*/ 472553 w 945106"/>
                <a:gd name="connsiteY54" fmla="*/ 945106 h 945106"/>
                <a:gd name="connsiteX55" fmla="*/ 0 w 945106"/>
                <a:gd name="connsiteY55" fmla="*/ 472553 h 945106"/>
                <a:gd name="connsiteX56" fmla="*/ 472553 w 945106"/>
                <a:gd name="connsiteY56" fmla="*/ 0 h 945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945106" h="945106">
                  <a:moveTo>
                    <a:pt x="162412" y="189939"/>
                  </a:moveTo>
                  <a:lnTo>
                    <a:pt x="123447" y="237165"/>
                  </a:lnTo>
                  <a:cubicBezTo>
                    <a:pt x="78053" y="304358"/>
                    <a:pt x="51546" y="385360"/>
                    <a:pt x="51546" y="472553"/>
                  </a:cubicBezTo>
                  <a:cubicBezTo>
                    <a:pt x="51546" y="588811"/>
                    <a:pt x="98669" y="694062"/>
                    <a:pt x="174856" y="770249"/>
                  </a:cubicBezTo>
                  <a:lnTo>
                    <a:pt x="205697" y="795695"/>
                  </a:lnTo>
                  <a:lnTo>
                    <a:pt x="227214" y="413214"/>
                  </a:lnTo>
                  <a:lnTo>
                    <a:pt x="181829" y="394415"/>
                  </a:lnTo>
                  <a:cubicBezTo>
                    <a:pt x="169832" y="382418"/>
                    <a:pt x="162412" y="365844"/>
                    <a:pt x="162412" y="347537"/>
                  </a:cubicBezTo>
                  <a:close/>
                  <a:moveTo>
                    <a:pt x="413486" y="123286"/>
                  </a:moveTo>
                  <a:lnTo>
                    <a:pt x="462019" y="123286"/>
                  </a:lnTo>
                  <a:cubicBezTo>
                    <a:pt x="488824" y="123286"/>
                    <a:pt x="510553" y="145015"/>
                    <a:pt x="510553" y="171820"/>
                  </a:cubicBezTo>
                  <a:lnTo>
                    <a:pt x="510553" y="434793"/>
                  </a:lnTo>
                  <a:cubicBezTo>
                    <a:pt x="510553" y="448196"/>
                    <a:pt x="505121" y="460329"/>
                    <a:pt x="496338" y="469112"/>
                  </a:cubicBezTo>
                  <a:lnTo>
                    <a:pt x="474278" y="478250"/>
                  </a:lnTo>
                  <a:lnTo>
                    <a:pt x="494461" y="837018"/>
                  </a:lnTo>
                  <a:lnTo>
                    <a:pt x="393872" y="837018"/>
                  </a:lnTo>
                  <a:lnTo>
                    <a:pt x="413770" y="483326"/>
                  </a:lnTo>
                  <a:lnTo>
                    <a:pt x="413486" y="483326"/>
                  </a:lnTo>
                  <a:close/>
                  <a:moveTo>
                    <a:pt x="472552" y="51547"/>
                  </a:moveTo>
                  <a:cubicBezTo>
                    <a:pt x="385359" y="51547"/>
                    <a:pt x="304357" y="78054"/>
                    <a:pt x="237164" y="123449"/>
                  </a:cubicBezTo>
                  <a:lnTo>
                    <a:pt x="191984" y="160725"/>
                  </a:lnTo>
                  <a:lnTo>
                    <a:pt x="191983" y="293229"/>
                  </a:lnTo>
                  <a:cubicBezTo>
                    <a:pt x="191983" y="305854"/>
                    <a:pt x="202218" y="316089"/>
                    <a:pt x="214843" y="316089"/>
                  </a:cubicBezTo>
                  <a:cubicBezTo>
                    <a:pt x="227468" y="316089"/>
                    <a:pt x="237703" y="305854"/>
                    <a:pt x="237703" y="293229"/>
                  </a:cubicBezTo>
                  <a:lnTo>
                    <a:pt x="237703" y="138180"/>
                  </a:lnTo>
                  <a:lnTo>
                    <a:pt x="270565" y="138180"/>
                  </a:lnTo>
                  <a:lnTo>
                    <a:pt x="270564" y="293229"/>
                  </a:lnTo>
                  <a:cubicBezTo>
                    <a:pt x="270564" y="305854"/>
                    <a:pt x="280799" y="316089"/>
                    <a:pt x="293424" y="316089"/>
                  </a:cubicBezTo>
                  <a:cubicBezTo>
                    <a:pt x="306049" y="316089"/>
                    <a:pt x="316284" y="305854"/>
                    <a:pt x="316284" y="293229"/>
                  </a:cubicBezTo>
                  <a:lnTo>
                    <a:pt x="316284" y="138180"/>
                  </a:lnTo>
                  <a:lnTo>
                    <a:pt x="345856" y="138180"/>
                  </a:lnTo>
                  <a:lnTo>
                    <a:pt x="345856" y="347537"/>
                  </a:lnTo>
                  <a:cubicBezTo>
                    <a:pt x="345856" y="365844"/>
                    <a:pt x="338436" y="382418"/>
                    <a:pt x="326439" y="394415"/>
                  </a:cubicBezTo>
                  <a:lnTo>
                    <a:pt x="280140" y="413592"/>
                  </a:lnTo>
                  <a:lnTo>
                    <a:pt x="303961" y="837017"/>
                  </a:lnTo>
                  <a:lnTo>
                    <a:pt x="265461" y="837017"/>
                  </a:lnTo>
                  <a:lnTo>
                    <a:pt x="308678" y="860474"/>
                  </a:lnTo>
                  <a:cubicBezTo>
                    <a:pt x="359046" y="881779"/>
                    <a:pt x="414423" y="893559"/>
                    <a:pt x="472552" y="893559"/>
                  </a:cubicBezTo>
                  <a:cubicBezTo>
                    <a:pt x="530681" y="893559"/>
                    <a:pt x="586058" y="881779"/>
                    <a:pt x="636427" y="860474"/>
                  </a:cubicBezTo>
                  <a:lnTo>
                    <a:pt x="679645" y="837016"/>
                  </a:lnTo>
                  <a:lnTo>
                    <a:pt x="608185" y="837016"/>
                  </a:lnTo>
                  <a:lnTo>
                    <a:pt x="631732" y="418471"/>
                  </a:lnTo>
                  <a:lnTo>
                    <a:pt x="621830" y="415212"/>
                  </a:lnTo>
                  <a:cubicBezTo>
                    <a:pt x="588909" y="392518"/>
                    <a:pt x="565810" y="339388"/>
                    <a:pt x="565810" y="277465"/>
                  </a:cubicBezTo>
                  <a:cubicBezTo>
                    <a:pt x="565810" y="194901"/>
                    <a:pt x="606875" y="127970"/>
                    <a:pt x="657532" y="127970"/>
                  </a:cubicBezTo>
                  <a:cubicBezTo>
                    <a:pt x="708189" y="127970"/>
                    <a:pt x="749254" y="194901"/>
                    <a:pt x="749254" y="277465"/>
                  </a:cubicBezTo>
                  <a:cubicBezTo>
                    <a:pt x="749254" y="339388"/>
                    <a:pt x="726155" y="392518"/>
                    <a:pt x="693235" y="415212"/>
                  </a:cubicBezTo>
                  <a:lnTo>
                    <a:pt x="685193" y="417858"/>
                  </a:lnTo>
                  <a:lnTo>
                    <a:pt x="707911" y="821674"/>
                  </a:lnTo>
                  <a:lnTo>
                    <a:pt x="707940" y="821658"/>
                  </a:lnTo>
                  <a:cubicBezTo>
                    <a:pt x="819929" y="746000"/>
                    <a:pt x="893558" y="617875"/>
                    <a:pt x="893558" y="472553"/>
                  </a:cubicBezTo>
                  <a:cubicBezTo>
                    <a:pt x="893558" y="240038"/>
                    <a:pt x="705067" y="51547"/>
                    <a:pt x="472552" y="51547"/>
                  </a:cubicBezTo>
                  <a:close/>
                  <a:moveTo>
                    <a:pt x="472553" y="0"/>
                  </a:moveTo>
                  <a:cubicBezTo>
                    <a:pt x="733537" y="0"/>
                    <a:pt x="945106" y="211569"/>
                    <a:pt x="945106" y="472553"/>
                  </a:cubicBezTo>
                  <a:cubicBezTo>
                    <a:pt x="945106" y="733537"/>
                    <a:pt x="733537" y="945106"/>
                    <a:pt x="472553" y="945106"/>
                  </a:cubicBezTo>
                  <a:cubicBezTo>
                    <a:pt x="211569" y="945106"/>
                    <a:pt x="0" y="733537"/>
                    <a:pt x="0" y="472553"/>
                  </a:cubicBezTo>
                  <a:cubicBezTo>
                    <a:pt x="0" y="211569"/>
                    <a:pt x="211569" y="0"/>
                    <a:pt x="472553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281FC268-4031-4FC0-BC69-2143AC30DAB0}"/>
                </a:ext>
              </a:extLst>
            </p:cNvPr>
            <p:cNvGrpSpPr/>
            <p:nvPr/>
          </p:nvGrpSpPr>
          <p:grpSpPr>
            <a:xfrm>
              <a:off x="1413097" y="3537819"/>
              <a:ext cx="882532" cy="743610"/>
              <a:chOff x="1673477" y="3561996"/>
              <a:chExt cx="1636468" cy="1378866"/>
            </a:xfrm>
          </p:grpSpPr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BB0254E1-8A00-4DD6-80E3-423B07D11DFE}"/>
                  </a:ext>
                </a:extLst>
              </p:cNvPr>
              <p:cNvSpPr/>
              <p:nvPr/>
            </p:nvSpPr>
            <p:spPr bwMode="auto">
              <a:xfrm>
                <a:off x="2191323" y="3697876"/>
                <a:ext cx="1118622" cy="1160030"/>
              </a:xfrm>
              <a:custGeom>
                <a:avLst/>
                <a:gdLst>
                  <a:gd name="connsiteX0" fmla="*/ 550009 w 1118622"/>
                  <a:gd name="connsiteY0" fmla="*/ 0 h 1160030"/>
                  <a:gd name="connsiteX1" fmla="*/ 1074557 w 1118622"/>
                  <a:gd name="connsiteY1" fmla="*/ 291672 h 1160030"/>
                  <a:gd name="connsiteX2" fmla="*/ 1037164 w 1118622"/>
                  <a:gd name="connsiteY2" fmla="*/ 647658 h 1160030"/>
                  <a:gd name="connsiteX3" fmla="*/ 1118533 w 1118622"/>
                  <a:gd name="connsiteY3" fmla="*/ 862089 h 1160030"/>
                  <a:gd name="connsiteX4" fmla="*/ 1018696 w 1118622"/>
                  <a:gd name="connsiteY4" fmla="*/ 891508 h 1160030"/>
                  <a:gd name="connsiteX5" fmla="*/ 1001638 w 1118622"/>
                  <a:gd name="connsiteY5" fmla="*/ 926494 h 1160030"/>
                  <a:gd name="connsiteX6" fmla="*/ 879810 w 1118622"/>
                  <a:gd name="connsiteY6" fmla="*/ 917726 h 1160030"/>
                  <a:gd name="connsiteX7" fmla="*/ 963859 w 1118622"/>
                  <a:gd name="connsiteY7" fmla="*/ 990730 h 1160030"/>
                  <a:gd name="connsiteX8" fmla="*/ 964030 w 1118622"/>
                  <a:gd name="connsiteY8" fmla="*/ 990750 h 1160030"/>
                  <a:gd name="connsiteX9" fmla="*/ 942276 w 1118622"/>
                  <a:gd name="connsiteY9" fmla="*/ 1021289 h 1160030"/>
                  <a:gd name="connsiteX10" fmla="*/ 550009 w 1118622"/>
                  <a:gd name="connsiteY10" fmla="*/ 1160030 h 1160030"/>
                  <a:gd name="connsiteX11" fmla="*/ 0 w 1118622"/>
                  <a:gd name="connsiteY11" fmla="*/ 580015 h 1160030"/>
                  <a:gd name="connsiteX12" fmla="*/ 550009 w 1118622"/>
                  <a:gd name="connsiteY12" fmla="*/ 0 h 116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8622" h="1160030">
                    <a:moveTo>
                      <a:pt x="550009" y="0"/>
                    </a:moveTo>
                    <a:cubicBezTo>
                      <a:pt x="815801" y="0"/>
                      <a:pt x="1023271" y="27369"/>
                      <a:pt x="1074557" y="291672"/>
                    </a:cubicBezTo>
                    <a:cubicBezTo>
                      <a:pt x="1056536" y="407953"/>
                      <a:pt x="1029835" y="552589"/>
                      <a:pt x="1037164" y="647658"/>
                    </a:cubicBezTo>
                    <a:cubicBezTo>
                      <a:pt x="1044493" y="742727"/>
                      <a:pt x="1121611" y="825813"/>
                      <a:pt x="1118533" y="862089"/>
                    </a:cubicBezTo>
                    <a:cubicBezTo>
                      <a:pt x="1046399" y="888841"/>
                      <a:pt x="1078127" y="873998"/>
                      <a:pt x="1018696" y="891508"/>
                    </a:cubicBezTo>
                    <a:lnTo>
                      <a:pt x="1001638" y="926494"/>
                    </a:lnTo>
                    <a:lnTo>
                      <a:pt x="879810" y="917726"/>
                    </a:lnTo>
                    <a:cubicBezTo>
                      <a:pt x="879810" y="950545"/>
                      <a:pt x="914467" y="978702"/>
                      <a:pt x="963859" y="990730"/>
                    </a:cubicBezTo>
                    <a:lnTo>
                      <a:pt x="964030" y="990750"/>
                    </a:lnTo>
                    <a:lnTo>
                      <a:pt x="942276" y="1021289"/>
                    </a:lnTo>
                    <a:cubicBezTo>
                      <a:pt x="852112" y="1126086"/>
                      <a:pt x="720876" y="1160030"/>
                      <a:pt x="550009" y="1160030"/>
                    </a:cubicBezTo>
                    <a:cubicBezTo>
                      <a:pt x="246247" y="1160030"/>
                      <a:pt x="0" y="900348"/>
                      <a:pt x="0" y="580015"/>
                    </a:cubicBezTo>
                    <a:cubicBezTo>
                      <a:pt x="0" y="259682"/>
                      <a:pt x="246247" y="0"/>
                      <a:pt x="55000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45E49A7B-4D6A-4E11-A1A5-08E656DB8D41}"/>
                  </a:ext>
                </a:extLst>
              </p:cNvPr>
              <p:cNvSpPr/>
              <p:nvPr/>
            </p:nvSpPr>
            <p:spPr bwMode="auto">
              <a:xfrm rot="10800000">
                <a:off x="2346417" y="4041290"/>
                <a:ext cx="605536" cy="862372"/>
              </a:xfrm>
              <a:custGeom>
                <a:avLst/>
                <a:gdLst>
                  <a:gd name="connsiteX0" fmla="*/ 605536 w 605536"/>
                  <a:gd name="connsiteY0" fmla="*/ 862372 h 862372"/>
                  <a:gd name="connsiteX1" fmla="*/ 484792 w 605536"/>
                  <a:gd name="connsiteY1" fmla="*/ 862372 h 862372"/>
                  <a:gd name="connsiteX2" fmla="*/ 302768 w 605536"/>
                  <a:gd name="connsiteY2" fmla="*/ 478264 h 862372"/>
                  <a:gd name="connsiteX3" fmla="*/ 120744 w 605536"/>
                  <a:gd name="connsiteY3" fmla="*/ 862372 h 862372"/>
                  <a:gd name="connsiteX4" fmla="*/ 0 w 605536"/>
                  <a:gd name="connsiteY4" fmla="*/ 862372 h 862372"/>
                  <a:gd name="connsiteX5" fmla="*/ 231998 w 605536"/>
                  <a:gd name="connsiteY5" fmla="*/ 372810 h 862372"/>
                  <a:gd name="connsiteX6" fmla="*/ 139352 w 605536"/>
                  <a:gd name="connsiteY6" fmla="*/ 27053 h 862372"/>
                  <a:gd name="connsiteX7" fmla="*/ 240314 w 605536"/>
                  <a:gd name="connsiteY7" fmla="*/ 0 h 862372"/>
                  <a:gd name="connsiteX8" fmla="*/ 301123 w 605536"/>
                  <a:gd name="connsiteY8" fmla="*/ 226942 h 862372"/>
                  <a:gd name="connsiteX9" fmla="*/ 302768 w 605536"/>
                  <a:gd name="connsiteY9" fmla="*/ 223470 h 862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05536" h="862372">
                    <a:moveTo>
                      <a:pt x="605536" y="862372"/>
                    </a:moveTo>
                    <a:lnTo>
                      <a:pt x="484792" y="862372"/>
                    </a:lnTo>
                    <a:lnTo>
                      <a:pt x="302768" y="478264"/>
                    </a:lnTo>
                    <a:lnTo>
                      <a:pt x="120744" y="862372"/>
                    </a:lnTo>
                    <a:lnTo>
                      <a:pt x="0" y="862372"/>
                    </a:lnTo>
                    <a:lnTo>
                      <a:pt x="231998" y="372810"/>
                    </a:lnTo>
                    <a:lnTo>
                      <a:pt x="139352" y="27053"/>
                    </a:lnTo>
                    <a:lnTo>
                      <a:pt x="240314" y="0"/>
                    </a:lnTo>
                    <a:lnTo>
                      <a:pt x="301123" y="226942"/>
                    </a:lnTo>
                    <a:lnTo>
                      <a:pt x="302768" y="223470"/>
                    </a:lnTo>
                    <a:close/>
                  </a:path>
                </a:pathLst>
              </a:custGeom>
              <a:solidFill>
                <a:srgbClr val="99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61638DDD-9AE3-41A6-A4DE-CCB66D2C2DFA}"/>
                  </a:ext>
                </a:extLst>
              </p:cNvPr>
              <p:cNvSpPr/>
              <p:nvPr/>
            </p:nvSpPr>
            <p:spPr bwMode="auto">
              <a:xfrm rot="492042">
                <a:off x="1673477" y="3822607"/>
                <a:ext cx="1072804" cy="1118255"/>
              </a:xfrm>
              <a:custGeom>
                <a:avLst/>
                <a:gdLst>
                  <a:gd name="connsiteX0" fmla="*/ 551182 w 1072804"/>
                  <a:gd name="connsiteY0" fmla="*/ 18973 h 1118255"/>
                  <a:gd name="connsiteX1" fmla="*/ 616515 w 1072804"/>
                  <a:gd name="connsiteY1" fmla="*/ 88573 h 1118255"/>
                  <a:gd name="connsiteX2" fmla="*/ 643808 w 1072804"/>
                  <a:gd name="connsiteY2" fmla="*/ 130487 h 1118255"/>
                  <a:gd name="connsiteX3" fmla="*/ 649891 w 1072804"/>
                  <a:gd name="connsiteY3" fmla="*/ 127736 h 1118255"/>
                  <a:gd name="connsiteX4" fmla="*/ 697188 w 1072804"/>
                  <a:gd name="connsiteY4" fmla="*/ 91651 h 1118255"/>
                  <a:gd name="connsiteX5" fmla="*/ 904714 w 1072804"/>
                  <a:gd name="connsiteY5" fmla="*/ 10903 h 1118255"/>
                  <a:gd name="connsiteX6" fmla="*/ 1021679 w 1072804"/>
                  <a:gd name="connsiteY6" fmla="*/ 0 h 1118255"/>
                  <a:gd name="connsiteX7" fmla="*/ 993487 w 1072804"/>
                  <a:gd name="connsiteY7" fmla="*/ 61771 h 1118255"/>
                  <a:gd name="connsiteX8" fmla="*/ 1072804 w 1072804"/>
                  <a:gd name="connsiteY8" fmla="*/ 72458 h 1118255"/>
                  <a:gd name="connsiteX9" fmla="*/ 915028 w 1072804"/>
                  <a:gd name="connsiteY9" fmla="*/ 305831 h 1118255"/>
                  <a:gd name="connsiteX10" fmla="*/ 910542 w 1072804"/>
                  <a:gd name="connsiteY10" fmla="*/ 316135 h 1118255"/>
                  <a:gd name="connsiteX11" fmla="*/ 895128 w 1072804"/>
                  <a:gd name="connsiteY11" fmla="*/ 399085 h 1118255"/>
                  <a:gd name="connsiteX12" fmla="*/ 1021679 w 1072804"/>
                  <a:gd name="connsiteY12" fmla="*/ 1073300 h 1118255"/>
                  <a:gd name="connsiteX13" fmla="*/ 904714 w 1072804"/>
                  <a:gd name="connsiteY13" fmla="*/ 1062397 h 1118255"/>
                  <a:gd name="connsiteX14" fmla="*/ 814720 w 1072804"/>
                  <a:gd name="connsiteY14" fmla="*/ 1036566 h 1118255"/>
                  <a:gd name="connsiteX15" fmla="*/ 831388 w 1072804"/>
                  <a:gd name="connsiteY15" fmla="*/ 1118255 h 1118255"/>
                  <a:gd name="connsiteX16" fmla="*/ 620757 w 1072804"/>
                  <a:gd name="connsiteY16" fmla="*/ 1026350 h 1118255"/>
                  <a:gd name="connsiteX17" fmla="*/ 571235 w 1072804"/>
                  <a:gd name="connsiteY17" fmla="*/ 985309 h 1118255"/>
                  <a:gd name="connsiteX18" fmla="*/ 515810 w 1072804"/>
                  <a:gd name="connsiteY18" fmla="*/ 1015538 h 1118255"/>
                  <a:gd name="connsiteX19" fmla="*/ 24259 w 1072804"/>
                  <a:gd name="connsiteY19" fmla="*/ 913101 h 1118255"/>
                  <a:gd name="connsiteX20" fmla="*/ 113500 w 1072804"/>
                  <a:gd name="connsiteY20" fmla="*/ 876362 h 1118255"/>
                  <a:gd name="connsiteX21" fmla="*/ 52712 w 1072804"/>
                  <a:gd name="connsiteY21" fmla="*/ 844786 h 1118255"/>
                  <a:gd name="connsiteX22" fmla="*/ 0 w 1072804"/>
                  <a:gd name="connsiteY22" fmla="*/ 781915 h 1118255"/>
                  <a:gd name="connsiteX23" fmla="*/ 99867 w 1072804"/>
                  <a:gd name="connsiteY23" fmla="*/ 750696 h 1118255"/>
                  <a:gd name="connsiteX24" fmla="*/ 153240 w 1072804"/>
                  <a:gd name="connsiteY24" fmla="*/ 725996 h 1118255"/>
                  <a:gd name="connsiteX25" fmla="*/ 119971 w 1072804"/>
                  <a:gd name="connsiteY25" fmla="*/ 711988 h 1118255"/>
                  <a:gd name="connsiteX26" fmla="*/ 3033 w 1072804"/>
                  <a:gd name="connsiteY26" fmla="*/ 632271 h 1118255"/>
                  <a:gd name="connsiteX27" fmla="*/ 283564 w 1072804"/>
                  <a:gd name="connsiteY27" fmla="*/ 472792 h 1118255"/>
                  <a:gd name="connsiteX28" fmla="*/ 285866 w 1072804"/>
                  <a:gd name="connsiteY28" fmla="*/ 470530 h 1118255"/>
                  <a:gd name="connsiteX29" fmla="*/ 277690 w 1072804"/>
                  <a:gd name="connsiteY29" fmla="*/ 468820 h 1118255"/>
                  <a:gd name="connsiteX30" fmla="*/ 159107 w 1072804"/>
                  <a:gd name="connsiteY30" fmla="*/ 370058 h 1118255"/>
                  <a:gd name="connsiteX31" fmla="*/ 445867 w 1072804"/>
                  <a:gd name="connsiteY31" fmla="*/ 260816 h 1118255"/>
                  <a:gd name="connsiteX32" fmla="*/ 477171 w 1072804"/>
                  <a:gd name="connsiteY32" fmla="*/ 225936 h 1118255"/>
                  <a:gd name="connsiteX33" fmla="*/ 478295 w 1072804"/>
                  <a:gd name="connsiteY33" fmla="*/ 224038 h 1118255"/>
                  <a:gd name="connsiteX34" fmla="*/ 551182 w 1072804"/>
                  <a:gd name="connsiteY34" fmla="*/ 18973 h 1118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072804" h="1118255">
                    <a:moveTo>
                      <a:pt x="551182" y="18973"/>
                    </a:moveTo>
                    <a:cubicBezTo>
                      <a:pt x="575469" y="40680"/>
                      <a:pt x="597264" y="64019"/>
                      <a:pt x="616515" y="88573"/>
                    </a:cubicBezTo>
                    <a:lnTo>
                      <a:pt x="643808" y="130487"/>
                    </a:lnTo>
                    <a:lnTo>
                      <a:pt x="649891" y="127736"/>
                    </a:lnTo>
                    <a:lnTo>
                      <a:pt x="697188" y="91651"/>
                    </a:lnTo>
                    <a:cubicBezTo>
                      <a:pt x="758940" y="53075"/>
                      <a:pt x="829153" y="25200"/>
                      <a:pt x="904714" y="10903"/>
                    </a:cubicBezTo>
                    <a:cubicBezTo>
                      <a:pt x="942495" y="3754"/>
                      <a:pt x="981613" y="0"/>
                      <a:pt x="1021679" y="0"/>
                    </a:cubicBezTo>
                    <a:lnTo>
                      <a:pt x="993487" y="61771"/>
                    </a:lnTo>
                    <a:lnTo>
                      <a:pt x="1072804" y="72458"/>
                    </a:lnTo>
                    <a:cubicBezTo>
                      <a:pt x="1009932" y="144772"/>
                      <a:pt x="957203" y="223152"/>
                      <a:pt x="915028" y="305831"/>
                    </a:cubicBezTo>
                    <a:lnTo>
                      <a:pt x="910542" y="316135"/>
                    </a:lnTo>
                    <a:lnTo>
                      <a:pt x="895128" y="399085"/>
                    </a:lnTo>
                    <a:cubicBezTo>
                      <a:pt x="867005" y="627604"/>
                      <a:pt x="909189" y="861793"/>
                      <a:pt x="1021679" y="1073300"/>
                    </a:cubicBezTo>
                    <a:cubicBezTo>
                      <a:pt x="981613" y="1073300"/>
                      <a:pt x="942495" y="1069546"/>
                      <a:pt x="904714" y="1062397"/>
                    </a:cubicBezTo>
                    <a:lnTo>
                      <a:pt x="814720" y="1036566"/>
                    </a:lnTo>
                    <a:lnTo>
                      <a:pt x="831388" y="1118255"/>
                    </a:lnTo>
                    <a:cubicBezTo>
                      <a:pt x="753309" y="1100231"/>
                      <a:pt x="682304" y="1068428"/>
                      <a:pt x="620757" y="1026350"/>
                    </a:cubicBezTo>
                    <a:lnTo>
                      <a:pt x="571235" y="985309"/>
                    </a:lnTo>
                    <a:lnTo>
                      <a:pt x="515810" y="1015538"/>
                    </a:lnTo>
                    <a:cubicBezTo>
                      <a:pt x="364034" y="1077865"/>
                      <a:pt x="169982" y="1043344"/>
                      <a:pt x="24259" y="913101"/>
                    </a:cubicBezTo>
                    <a:lnTo>
                      <a:pt x="113500" y="876362"/>
                    </a:lnTo>
                    <a:lnTo>
                      <a:pt x="52712" y="844786"/>
                    </a:lnTo>
                    <a:cubicBezTo>
                      <a:pt x="31711" y="828075"/>
                      <a:pt x="13639" y="806970"/>
                      <a:pt x="0" y="781915"/>
                    </a:cubicBezTo>
                    <a:cubicBezTo>
                      <a:pt x="34043" y="773670"/>
                      <a:pt x="67398" y="763228"/>
                      <a:pt x="99867" y="750696"/>
                    </a:cubicBezTo>
                    <a:lnTo>
                      <a:pt x="153240" y="725996"/>
                    </a:lnTo>
                    <a:lnTo>
                      <a:pt x="119971" y="711988"/>
                    </a:lnTo>
                    <a:cubicBezTo>
                      <a:pt x="78915" y="691409"/>
                      <a:pt x="39464" y="664832"/>
                      <a:pt x="3033" y="632271"/>
                    </a:cubicBezTo>
                    <a:cubicBezTo>
                      <a:pt x="108758" y="596323"/>
                      <a:pt x="203311" y="541997"/>
                      <a:pt x="283564" y="472792"/>
                    </a:cubicBezTo>
                    <a:lnTo>
                      <a:pt x="285866" y="470530"/>
                    </a:lnTo>
                    <a:lnTo>
                      <a:pt x="277690" y="468820"/>
                    </a:lnTo>
                    <a:cubicBezTo>
                      <a:pt x="228419" y="453484"/>
                      <a:pt x="184999" y="419352"/>
                      <a:pt x="159107" y="370058"/>
                    </a:cubicBezTo>
                    <a:cubicBezTo>
                      <a:pt x="265836" y="369172"/>
                      <a:pt x="367315" y="329663"/>
                      <a:pt x="445867" y="260816"/>
                    </a:cubicBezTo>
                    <a:lnTo>
                      <a:pt x="477171" y="225936"/>
                    </a:lnTo>
                    <a:lnTo>
                      <a:pt x="478295" y="224038"/>
                    </a:lnTo>
                    <a:cubicBezTo>
                      <a:pt x="510645" y="160395"/>
                      <a:pt x="535250" y="91694"/>
                      <a:pt x="551182" y="18973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568B4DCD-BC2F-4C3C-B797-6A48AF770097}"/>
                  </a:ext>
                </a:extLst>
              </p:cNvPr>
              <p:cNvSpPr/>
              <p:nvPr/>
            </p:nvSpPr>
            <p:spPr bwMode="auto">
              <a:xfrm rot="274029">
                <a:off x="2421826" y="4142619"/>
                <a:ext cx="239044" cy="327462"/>
              </a:xfrm>
              <a:custGeom>
                <a:avLst/>
                <a:gdLst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188979 w 255154"/>
                  <a:gd name="connsiteY4" fmla="*/ 175170 h 360040"/>
                  <a:gd name="connsiteX5" fmla="*/ 235115 w 255154"/>
                  <a:gd name="connsiteY5" fmla="*/ 302464 h 360040"/>
                  <a:gd name="connsiteX6" fmla="*/ 255154 w 255154"/>
                  <a:gd name="connsiteY6" fmla="*/ 317905 h 360040"/>
                  <a:gd name="connsiteX7" fmla="*/ 218831 w 255154"/>
                  <a:gd name="connsiteY7" fmla="*/ 345893 h 360040"/>
                  <a:gd name="connsiteX8" fmla="*/ 157518 w 255154"/>
                  <a:gd name="connsiteY8" fmla="*/ 360040 h 360040"/>
                  <a:gd name="connsiteX9" fmla="*/ 0 w 255154"/>
                  <a:gd name="connsiteY9" fmla="*/ 180020 h 360040"/>
                  <a:gd name="connsiteX10" fmla="*/ 157518 w 255154"/>
                  <a:gd name="connsiteY10" fmla="*/ 0 h 360040"/>
                  <a:gd name="connsiteX11" fmla="*/ 189263 w 255154"/>
                  <a:gd name="connsiteY11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235115 w 255154"/>
                  <a:gd name="connsiteY4" fmla="*/ 302464 h 360040"/>
                  <a:gd name="connsiteX5" fmla="*/ 255154 w 255154"/>
                  <a:gd name="connsiteY5" fmla="*/ 317905 h 360040"/>
                  <a:gd name="connsiteX6" fmla="*/ 218831 w 255154"/>
                  <a:gd name="connsiteY6" fmla="*/ 345893 h 360040"/>
                  <a:gd name="connsiteX7" fmla="*/ 157518 w 255154"/>
                  <a:gd name="connsiteY7" fmla="*/ 360040 h 360040"/>
                  <a:gd name="connsiteX8" fmla="*/ 0 w 255154"/>
                  <a:gd name="connsiteY8" fmla="*/ 180020 h 360040"/>
                  <a:gd name="connsiteX9" fmla="*/ 157518 w 255154"/>
                  <a:gd name="connsiteY9" fmla="*/ 0 h 360040"/>
                  <a:gd name="connsiteX10" fmla="*/ 189263 w 255154"/>
                  <a:gd name="connsiteY10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302464 h 360040"/>
                  <a:gd name="connsiteX4" fmla="*/ 255154 w 255154"/>
                  <a:gd name="connsiteY4" fmla="*/ 317905 h 360040"/>
                  <a:gd name="connsiteX5" fmla="*/ 218831 w 255154"/>
                  <a:gd name="connsiteY5" fmla="*/ 345893 h 360040"/>
                  <a:gd name="connsiteX6" fmla="*/ 157518 w 255154"/>
                  <a:gd name="connsiteY6" fmla="*/ 360040 h 360040"/>
                  <a:gd name="connsiteX7" fmla="*/ 0 w 255154"/>
                  <a:gd name="connsiteY7" fmla="*/ 180020 h 360040"/>
                  <a:gd name="connsiteX8" fmla="*/ 157518 w 255154"/>
                  <a:gd name="connsiteY8" fmla="*/ 0 h 360040"/>
                  <a:gd name="connsiteX9" fmla="*/ 189263 w 255154"/>
                  <a:gd name="connsiteY9" fmla="*/ 3657 h 360040"/>
                  <a:gd name="connsiteX0" fmla="*/ 248860 w 340300"/>
                  <a:gd name="connsiteY0" fmla="*/ 37286 h 360040"/>
                  <a:gd name="connsiteX1" fmla="*/ 235115 w 340300"/>
                  <a:gd name="connsiteY1" fmla="*/ 302464 h 360040"/>
                  <a:gd name="connsiteX2" fmla="*/ 255154 w 340300"/>
                  <a:gd name="connsiteY2" fmla="*/ 317905 h 360040"/>
                  <a:gd name="connsiteX3" fmla="*/ 218831 w 340300"/>
                  <a:gd name="connsiteY3" fmla="*/ 345893 h 360040"/>
                  <a:gd name="connsiteX4" fmla="*/ 157518 w 340300"/>
                  <a:gd name="connsiteY4" fmla="*/ 360040 h 360040"/>
                  <a:gd name="connsiteX5" fmla="*/ 0 w 340300"/>
                  <a:gd name="connsiteY5" fmla="*/ 180020 h 360040"/>
                  <a:gd name="connsiteX6" fmla="*/ 157518 w 340300"/>
                  <a:gd name="connsiteY6" fmla="*/ 0 h 360040"/>
                  <a:gd name="connsiteX7" fmla="*/ 189263 w 340300"/>
                  <a:gd name="connsiteY7" fmla="*/ 3657 h 360040"/>
                  <a:gd name="connsiteX8" fmla="*/ 218831 w 340300"/>
                  <a:gd name="connsiteY8" fmla="*/ 14147 h 360040"/>
                  <a:gd name="connsiteX9" fmla="*/ 340300 w 340300"/>
                  <a:gd name="connsiteY9" fmla="*/ 128726 h 360040"/>
                  <a:gd name="connsiteX0" fmla="*/ 248860 w 476054"/>
                  <a:gd name="connsiteY0" fmla="*/ 54372 h 377126"/>
                  <a:gd name="connsiteX1" fmla="*/ 235115 w 476054"/>
                  <a:gd name="connsiteY1" fmla="*/ 319550 h 377126"/>
                  <a:gd name="connsiteX2" fmla="*/ 255154 w 476054"/>
                  <a:gd name="connsiteY2" fmla="*/ 334991 h 377126"/>
                  <a:gd name="connsiteX3" fmla="*/ 218831 w 476054"/>
                  <a:gd name="connsiteY3" fmla="*/ 362979 h 377126"/>
                  <a:gd name="connsiteX4" fmla="*/ 157518 w 476054"/>
                  <a:gd name="connsiteY4" fmla="*/ 377126 h 377126"/>
                  <a:gd name="connsiteX5" fmla="*/ 0 w 476054"/>
                  <a:gd name="connsiteY5" fmla="*/ 197106 h 377126"/>
                  <a:gd name="connsiteX6" fmla="*/ 157518 w 476054"/>
                  <a:gd name="connsiteY6" fmla="*/ 17086 h 377126"/>
                  <a:gd name="connsiteX7" fmla="*/ 189263 w 476054"/>
                  <a:gd name="connsiteY7" fmla="*/ 20743 h 377126"/>
                  <a:gd name="connsiteX8" fmla="*/ 475560 w 476054"/>
                  <a:gd name="connsiteY8" fmla="*/ 283695 h 377126"/>
                  <a:gd name="connsiteX9" fmla="*/ 340300 w 476054"/>
                  <a:gd name="connsiteY9" fmla="*/ 145812 h 377126"/>
                  <a:gd name="connsiteX0" fmla="*/ 248860 w 340300"/>
                  <a:gd name="connsiteY0" fmla="*/ 44215 h 366969"/>
                  <a:gd name="connsiteX1" fmla="*/ 235115 w 340300"/>
                  <a:gd name="connsiteY1" fmla="*/ 309393 h 366969"/>
                  <a:gd name="connsiteX2" fmla="*/ 255154 w 340300"/>
                  <a:gd name="connsiteY2" fmla="*/ 324834 h 366969"/>
                  <a:gd name="connsiteX3" fmla="*/ 218831 w 340300"/>
                  <a:gd name="connsiteY3" fmla="*/ 352822 h 366969"/>
                  <a:gd name="connsiteX4" fmla="*/ 157518 w 340300"/>
                  <a:gd name="connsiteY4" fmla="*/ 366969 h 366969"/>
                  <a:gd name="connsiteX5" fmla="*/ 0 w 340300"/>
                  <a:gd name="connsiteY5" fmla="*/ 186949 h 366969"/>
                  <a:gd name="connsiteX6" fmla="*/ 157518 w 340300"/>
                  <a:gd name="connsiteY6" fmla="*/ 6929 h 366969"/>
                  <a:gd name="connsiteX7" fmla="*/ 189263 w 340300"/>
                  <a:gd name="connsiteY7" fmla="*/ 10586 h 366969"/>
                  <a:gd name="connsiteX8" fmla="*/ 340300 w 340300"/>
                  <a:gd name="connsiteY8" fmla="*/ 135655 h 366969"/>
                  <a:gd name="connsiteX0" fmla="*/ 235115 w 340300"/>
                  <a:gd name="connsiteY0" fmla="*/ 309393 h 366969"/>
                  <a:gd name="connsiteX1" fmla="*/ 255154 w 340300"/>
                  <a:gd name="connsiteY1" fmla="*/ 324834 h 366969"/>
                  <a:gd name="connsiteX2" fmla="*/ 218831 w 340300"/>
                  <a:gd name="connsiteY2" fmla="*/ 352822 h 366969"/>
                  <a:gd name="connsiteX3" fmla="*/ 157518 w 340300"/>
                  <a:gd name="connsiteY3" fmla="*/ 366969 h 366969"/>
                  <a:gd name="connsiteX4" fmla="*/ 0 w 340300"/>
                  <a:gd name="connsiteY4" fmla="*/ 186949 h 366969"/>
                  <a:gd name="connsiteX5" fmla="*/ 157518 w 340300"/>
                  <a:gd name="connsiteY5" fmla="*/ 6929 h 366969"/>
                  <a:gd name="connsiteX6" fmla="*/ 189263 w 340300"/>
                  <a:gd name="connsiteY6" fmla="*/ 10586 h 366969"/>
                  <a:gd name="connsiteX7" fmla="*/ 340300 w 340300"/>
                  <a:gd name="connsiteY7" fmla="*/ 135655 h 366969"/>
                  <a:gd name="connsiteX0" fmla="*/ 235115 w 255154"/>
                  <a:gd name="connsiteY0" fmla="*/ 309393 h 366969"/>
                  <a:gd name="connsiteX1" fmla="*/ 255154 w 255154"/>
                  <a:gd name="connsiteY1" fmla="*/ 324834 h 366969"/>
                  <a:gd name="connsiteX2" fmla="*/ 218831 w 255154"/>
                  <a:gd name="connsiteY2" fmla="*/ 352822 h 366969"/>
                  <a:gd name="connsiteX3" fmla="*/ 157518 w 255154"/>
                  <a:gd name="connsiteY3" fmla="*/ 366969 h 366969"/>
                  <a:gd name="connsiteX4" fmla="*/ 0 w 255154"/>
                  <a:gd name="connsiteY4" fmla="*/ 186949 h 366969"/>
                  <a:gd name="connsiteX5" fmla="*/ 157518 w 255154"/>
                  <a:gd name="connsiteY5" fmla="*/ 6929 h 366969"/>
                  <a:gd name="connsiteX6" fmla="*/ 189263 w 255154"/>
                  <a:gd name="connsiteY6" fmla="*/ 10586 h 366969"/>
                  <a:gd name="connsiteX0" fmla="*/ 255154 w 255154"/>
                  <a:gd name="connsiteY0" fmla="*/ 324834 h 366969"/>
                  <a:gd name="connsiteX1" fmla="*/ 218831 w 255154"/>
                  <a:gd name="connsiteY1" fmla="*/ 352822 h 366969"/>
                  <a:gd name="connsiteX2" fmla="*/ 157518 w 255154"/>
                  <a:gd name="connsiteY2" fmla="*/ 366969 h 366969"/>
                  <a:gd name="connsiteX3" fmla="*/ 0 w 255154"/>
                  <a:gd name="connsiteY3" fmla="*/ 186949 h 366969"/>
                  <a:gd name="connsiteX4" fmla="*/ 157518 w 255154"/>
                  <a:gd name="connsiteY4" fmla="*/ 6929 h 366969"/>
                  <a:gd name="connsiteX5" fmla="*/ 189263 w 255154"/>
                  <a:gd name="connsiteY5" fmla="*/ 10586 h 366969"/>
                  <a:gd name="connsiteX0" fmla="*/ 255154 w 255154"/>
                  <a:gd name="connsiteY0" fmla="*/ 317905 h 360040"/>
                  <a:gd name="connsiteX1" fmla="*/ 218831 w 255154"/>
                  <a:gd name="connsiteY1" fmla="*/ 345893 h 360040"/>
                  <a:gd name="connsiteX2" fmla="*/ 157518 w 255154"/>
                  <a:gd name="connsiteY2" fmla="*/ 360040 h 360040"/>
                  <a:gd name="connsiteX3" fmla="*/ 0 w 255154"/>
                  <a:gd name="connsiteY3" fmla="*/ 180020 h 360040"/>
                  <a:gd name="connsiteX4" fmla="*/ 157518 w 255154"/>
                  <a:gd name="connsiteY4" fmla="*/ 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5154" h="360040">
                    <a:moveTo>
                      <a:pt x="255154" y="317905"/>
                    </a:moveTo>
                    <a:lnTo>
                      <a:pt x="218831" y="345893"/>
                    </a:lnTo>
                    <a:cubicBezTo>
                      <a:pt x="199986" y="355003"/>
                      <a:pt x="179267" y="360040"/>
                      <a:pt x="157518" y="360040"/>
                    </a:cubicBezTo>
                    <a:cubicBezTo>
                      <a:pt x="70523" y="360040"/>
                      <a:pt x="0" y="279442"/>
                      <a:pt x="0" y="180020"/>
                    </a:cubicBezTo>
                    <a:cubicBezTo>
                      <a:pt x="0" y="80598"/>
                      <a:pt x="70523" y="0"/>
                      <a:pt x="157518" y="0"/>
                    </a:cubicBezTo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" name="月 38">
                <a:extLst>
                  <a:ext uri="{FF2B5EF4-FFF2-40B4-BE49-F238E27FC236}">
                    <a16:creationId xmlns:a16="http://schemas.microsoft.com/office/drawing/2014/main" id="{634BA15B-E9DD-4035-A839-E4799D5768E8}"/>
                  </a:ext>
                </a:extLst>
              </p:cNvPr>
              <p:cNvSpPr/>
              <p:nvPr/>
            </p:nvSpPr>
            <p:spPr bwMode="auto">
              <a:xfrm>
                <a:off x="2555261" y="3672683"/>
                <a:ext cx="223624" cy="960223"/>
              </a:xfrm>
              <a:prstGeom prst="moon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47E820E8-3AE5-4B2A-8B61-B7CF66F138BD}"/>
                  </a:ext>
                </a:extLst>
              </p:cNvPr>
              <p:cNvGrpSpPr/>
              <p:nvPr/>
            </p:nvGrpSpPr>
            <p:grpSpPr>
              <a:xfrm>
                <a:off x="2167514" y="3561996"/>
                <a:ext cx="1139704" cy="495055"/>
                <a:chOff x="2167514" y="3561996"/>
                <a:chExt cx="1139704" cy="495055"/>
              </a:xfrm>
            </p:grpSpPr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19BF7D25-8C65-4583-B86B-97AECEC0ED11}"/>
                    </a:ext>
                  </a:extLst>
                </p:cNvPr>
                <p:cNvSpPr/>
                <p:nvPr/>
              </p:nvSpPr>
              <p:spPr bwMode="auto">
                <a:xfrm>
                  <a:off x="2207994" y="3561996"/>
                  <a:ext cx="1058744" cy="405285"/>
                </a:xfrm>
                <a:custGeom>
                  <a:avLst/>
                  <a:gdLst>
                    <a:gd name="connsiteX0" fmla="*/ 529372 w 1058744"/>
                    <a:gd name="connsiteY0" fmla="*/ 0 h 360279"/>
                    <a:gd name="connsiteX1" fmla="*/ 1058744 w 1058744"/>
                    <a:gd name="connsiteY1" fmla="*/ 360040 h 360279"/>
                    <a:gd name="connsiteX2" fmla="*/ 1058709 w 1058744"/>
                    <a:gd name="connsiteY2" fmla="*/ 360279 h 360279"/>
                    <a:gd name="connsiteX3" fmla="*/ 36 w 1058744"/>
                    <a:gd name="connsiteY3" fmla="*/ 360279 h 360279"/>
                    <a:gd name="connsiteX4" fmla="*/ 0 w 1058744"/>
                    <a:gd name="connsiteY4" fmla="*/ 360040 h 360279"/>
                    <a:gd name="connsiteX5" fmla="*/ 529372 w 1058744"/>
                    <a:gd name="connsiteY5" fmla="*/ 0 h 360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58744" h="360279">
                      <a:moveTo>
                        <a:pt x="529372" y="0"/>
                      </a:moveTo>
                      <a:cubicBezTo>
                        <a:pt x="821736" y="0"/>
                        <a:pt x="1058744" y="161195"/>
                        <a:pt x="1058744" y="360040"/>
                      </a:cubicBezTo>
                      <a:lnTo>
                        <a:pt x="1058709" y="360279"/>
                      </a:lnTo>
                      <a:lnTo>
                        <a:pt x="36" y="360279"/>
                      </a:lnTo>
                      <a:lnTo>
                        <a:pt x="0" y="360040"/>
                      </a:lnTo>
                      <a:cubicBezTo>
                        <a:pt x="0" y="161195"/>
                        <a:pt x="237008" y="0"/>
                        <a:pt x="52937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" name="四角形: 角を丸くする 49">
                  <a:extLst>
                    <a:ext uri="{FF2B5EF4-FFF2-40B4-BE49-F238E27FC236}">
                      <a16:creationId xmlns:a16="http://schemas.microsoft.com/office/drawing/2014/main" id="{BD3513E7-5494-4E11-80AE-2ED30E0C497E}"/>
                    </a:ext>
                  </a:extLst>
                </p:cNvPr>
                <p:cNvSpPr/>
                <p:nvPr/>
              </p:nvSpPr>
              <p:spPr bwMode="auto">
                <a:xfrm rot="496005">
                  <a:off x="2395751" y="3755734"/>
                  <a:ext cx="642159" cy="829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" name="四角形: 角を丸くする 50">
                  <a:extLst>
                    <a:ext uri="{FF2B5EF4-FFF2-40B4-BE49-F238E27FC236}">
                      <a16:creationId xmlns:a16="http://schemas.microsoft.com/office/drawing/2014/main" id="{94063B8D-DC99-4AC0-8429-D49A0576C6CD}"/>
                    </a:ext>
                  </a:extLst>
                </p:cNvPr>
                <p:cNvSpPr/>
                <p:nvPr/>
              </p:nvSpPr>
              <p:spPr bwMode="auto">
                <a:xfrm rot="496005">
                  <a:off x="2601653" y="3629744"/>
                  <a:ext cx="463366" cy="9010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2" name="四角形: 角を丸くする 51">
                  <a:extLst>
                    <a:ext uri="{FF2B5EF4-FFF2-40B4-BE49-F238E27FC236}">
                      <a16:creationId xmlns:a16="http://schemas.microsoft.com/office/drawing/2014/main" id="{FED7AE6C-BC1E-4CD5-875C-CFCD94701665}"/>
                    </a:ext>
                  </a:extLst>
                </p:cNvPr>
                <p:cNvSpPr/>
                <p:nvPr/>
              </p:nvSpPr>
              <p:spPr bwMode="auto">
                <a:xfrm>
                  <a:off x="2167514" y="3922036"/>
                  <a:ext cx="1139704" cy="135015"/>
                </a:xfrm>
                <a:prstGeom prst="roundRect">
                  <a:avLst>
                    <a:gd name="adj" fmla="val 27249"/>
                  </a:avLst>
                </a:pr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1" name="月 40">
                <a:extLst>
                  <a:ext uri="{FF2B5EF4-FFF2-40B4-BE49-F238E27FC236}">
                    <a16:creationId xmlns:a16="http://schemas.microsoft.com/office/drawing/2014/main" id="{3E1A5204-DC1B-4B82-8A2E-E36D5F7919C1}"/>
                  </a:ext>
                </a:extLst>
              </p:cNvPr>
              <p:cNvSpPr/>
              <p:nvPr/>
            </p:nvSpPr>
            <p:spPr bwMode="auto">
              <a:xfrm rot="5400000">
                <a:off x="2998878" y="3961685"/>
                <a:ext cx="52372" cy="322322"/>
              </a:xfrm>
              <a:prstGeom prst="moon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20E1533B-45D0-473A-9458-B6293F2983F3}"/>
                  </a:ext>
                </a:extLst>
              </p:cNvPr>
              <p:cNvGrpSpPr/>
              <p:nvPr/>
            </p:nvGrpSpPr>
            <p:grpSpPr>
              <a:xfrm>
                <a:off x="2946399" y="4122846"/>
                <a:ext cx="219253" cy="304093"/>
                <a:chOff x="4104826" y="4138574"/>
                <a:chExt cx="289374" cy="322301"/>
              </a:xfrm>
            </p:grpSpPr>
            <p:sp>
              <p:nvSpPr>
                <p:cNvPr id="43" name="二等辺三角形 42">
                  <a:extLst>
                    <a:ext uri="{FF2B5EF4-FFF2-40B4-BE49-F238E27FC236}">
                      <a16:creationId xmlns:a16="http://schemas.microsoft.com/office/drawing/2014/main" id="{A0145A8D-6E5C-47A8-B9C1-0E014B48F7EC}"/>
                    </a:ext>
                  </a:extLst>
                </p:cNvPr>
                <p:cNvSpPr/>
                <p:nvPr/>
              </p:nvSpPr>
              <p:spPr bwMode="auto">
                <a:xfrm rot="19800000">
                  <a:off x="4104826" y="4164768"/>
                  <a:ext cx="79105" cy="119834"/>
                </a:xfrm>
                <a:prstGeom prst="triangl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" name="二等辺三角形 43">
                  <a:extLst>
                    <a:ext uri="{FF2B5EF4-FFF2-40B4-BE49-F238E27FC236}">
                      <a16:creationId xmlns:a16="http://schemas.microsoft.com/office/drawing/2014/main" id="{7CC2C312-C0A5-4F58-A0D0-47BE613E8FA0}"/>
                    </a:ext>
                  </a:extLst>
                </p:cNvPr>
                <p:cNvSpPr/>
                <p:nvPr/>
              </p:nvSpPr>
              <p:spPr bwMode="auto">
                <a:xfrm rot="19800000">
                  <a:off x="4140545" y="4138574"/>
                  <a:ext cx="79105" cy="119834"/>
                </a:xfrm>
                <a:prstGeom prst="triangl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" name="楕円 44">
                  <a:extLst>
                    <a:ext uri="{FF2B5EF4-FFF2-40B4-BE49-F238E27FC236}">
                      <a16:creationId xmlns:a16="http://schemas.microsoft.com/office/drawing/2014/main" id="{06400E02-6740-4FED-9432-DEB607D1DFF0}"/>
                    </a:ext>
                  </a:extLst>
                </p:cNvPr>
                <p:cNvSpPr/>
                <p:nvPr/>
              </p:nvSpPr>
              <p:spPr bwMode="auto">
                <a:xfrm>
                  <a:off x="4133234" y="4206875"/>
                  <a:ext cx="260966" cy="25400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" name="月 45">
                  <a:extLst>
                    <a:ext uri="{FF2B5EF4-FFF2-40B4-BE49-F238E27FC236}">
                      <a16:creationId xmlns:a16="http://schemas.microsoft.com/office/drawing/2014/main" id="{EE21EB63-28C4-42D8-8114-E78B7D72392E}"/>
                    </a:ext>
                  </a:extLst>
                </p:cNvPr>
                <p:cNvSpPr/>
                <p:nvPr/>
              </p:nvSpPr>
              <p:spPr bwMode="auto">
                <a:xfrm rot="5400000">
                  <a:off x="4203097" y="4119730"/>
                  <a:ext cx="119833" cy="262372"/>
                </a:xfrm>
                <a:prstGeom prst="moon">
                  <a:avLst>
                    <a:gd name="adj" fmla="val 32974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" name="楕円 46">
                  <a:extLst>
                    <a:ext uri="{FF2B5EF4-FFF2-40B4-BE49-F238E27FC236}">
                      <a16:creationId xmlns:a16="http://schemas.microsoft.com/office/drawing/2014/main" id="{1E419C71-4E25-46BD-BA88-22F66314B6EA}"/>
                    </a:ext>
                  </a:extLst>
                </p:cNvPr>
                <p:cNvSpPr/>
                <p:nvPr/>
              </p:nvSpPr>
              <p:spPr bwMode="auto">
                <a:xfrm>
                  <a:off x="4245769" y="4237176"/>
                  <a:ext cx="130165" cy="181584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3CCFEF0A-9AEF-400D-A5C9-303242C3190F}"/>
                    </a:ext>
                  </a:extLst>
                </p:cNvPr>
                <p:cNvSpPr/>
                <p:nvPr/>
              </p:nvSpPr>
              <p:spPr bwMode="auto">
                <a:xfrm>
                  <a:off x="4282374" y="4263333"/>
                  <a:ext cx="62664" cy="80334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A12AC632-61DC-47E2-AAEE-B172DC584D84}"/>
              </a:ext>
            </a:extLst>
          </p:cNvPr>
          <p:cNvGrpSpPr/>
          <p:nvPr/>
        </p:nvGrpSpPr>
        <p:grpSpPr>
          <a:xfrm>
            <a:off x="763831" y="3778361"/>
            <a:ext cx="2442248" cy="2603074"/>
            <a:chOff x="5988975" y="3376745"/>
            <a:chExt cx="2666943" cy="2842566"/>
          </a:xfrm>
        </p:grpSpPr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34908B60-0F57-4DB8-9BCA-0B1AEEA50DD0}"/>
                </a:ext>
              </a:extLst>
            </p:cNvPr>
            <p:cNvSpPr/>
            <p:nvPr/>
          </p:nvSpPr>
          <p:spPr bwMode="auto">
            <a:xfrm>
              <a:off x="7787629" y="4844963"/>
              <a:ext cx="75356" cy="277199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9F5C2A95-6ACF-4F2A-BBCF-C10C24FC6E10}"/>
                </a:ext>
              </a:extLst>
            </p:cNvPr>
            <p:cNvSpPr/>
            <p:nvPr/>
          </p:nvSpPr>
          <p:spPr bwMode="auto">
            <a:xfrm rot="20257945">
              <a:off x="6743384" y="4852823"/>
              <a:ext cx="397108" cy="1082950"/>
            </a:xfrm>
            <a:custGeom>
              <a:avLst/>
              <a:gdLst>
                <a:gd name="connsiteX0" fmla="*/ 311365 w 397108"/>
                <a:gd name="connsiteY0" fmla="*/ 0 h 1082950"/>
                <a:gd name="connsiteX1" fmla="*/ 397108 w 397108"/>
                <a:gd name="connsiteY1" fmla="*/ 85743 h 1082950"/>
                <a:gd name="connsiteX2" fmla="*/ 397108 w 397108"/>
                <a:gd name="connsiteY2" fmla="*/ 568525 h 1082950"/>
                <a:gd name="connsiteX3" fmla="*/ 395629 w 397108"/>
                <a:gd name="connsiteY3" fmla="*/ 575849 h 1082950"/>
                <a:gd name="connsiteX4" fmla="*/ 396053 w 397108"/>
                <a:gd name="connsiteY4" fmla="*/ 577909 h 1082950"/>
                <a:gd name="connsiteX5" fmla="*/ 388004 w 397108"/>
                <a:gd name="connsiteY5" fmla="*/ 619495 h 1082950"/>
                <a:gd name="connsiteX6" fmla="*/ 197289 w 397108"/>
                <a:gd name="connsiteY6" fmla="*/ 1082950 h 1082950"/>
                <a:gd name="connsiteX7" fmla="*/ 0 w 397108"/>
                <a:gd name="connsiteY7" fmla="*/ 1001765 h 1082950"/>
                <a:gd name="connsiteX8" fmla="*/ 183768 w 397108"/>
                <a:gd name="connsiteY8" fmla="*/ 555193 h 1082950"/>
                <a:gd name="connsiteX9" fmla="*/ 183768 w 397108"/>
                <a:gd name="connsiteY9" fmla="*/ 85743 h 1082950"/>
                <a:gd name="connsiteX10" fmla="*/ 269511 w 397108"/>
                <a:gd name="connsiteY10" fmla="*/ 0 h 108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7108" h="1082950">
                  <a:moveTo>
                    <a:pt x="311365" y="0"/>
                  </a:moveTo>
                  <a:cubicBezTo>
                    <a:pt x="358720" y="0"/>
                    <a:pt x="397108" y="38388"/>
                    <a:pt x="397108" y="85743"/>
                  </a:cubicBezTo>
                  <a:lnTo>
                    <a:pt x="397108" y="568525"/>
                  </a:lnTo>
                  <a:lnTo>
                    <a:pt x="395629" y="575849"/>
                  </a:lnTo>
                  <a:lnTo>
                    <a:pt x="396053" y="577909"/>
                  </a:lnTo>
                  <a:cubicBezTo>
                    <a:pt x="396188" y="591764"/>
                    <a:pt x="393609" y="605875"/>
                    <a:pt x="388004" y="619495"/>
                  </a:cubicBezTo>
                  <a:lnTo>
                    <a:pt x="197289" y="1082950"/>
                  </a:lnTo>
                  <a:lnTo>
                    <a:pt x="0" y="1001765"/>
                  </a:lnTo>
                  <a:lnTo>
                    <a:pt x="183768" y="555193"/>
                  </a:lnTo>
                  <a:lnTo>
                    <a:pt x="183768" y="85743"/>
                  </a:lnTo>
                  <a:cubicBezTo>
                    <a:pt x="183768" y="38388"/>
                    <a:pt x="222156" y="0"/>
                    <a:pt x="269511" y="0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CD29415A-2AF8-4067-9FC2-64982B352ED0}"/>
                </a:ext>
              </a:extLst>
            </p:cNvPr>
            <p:cNvSpPr/>
            <p:nvPr/>
          </p:nvSpPr>
          <p:spPr bwMode="auto">
            <a:xfrm>
              <a:off x="6933485" y="5895517"/>
              <a:ext cx="300155" cy="140478"/>
            </a:xfrm>
            <a:custGeom>
              <a:avLst/>
              <a:gdLst>
                <a:gd name="connsiteX0" fmla="*/ 0 w 372928"/>
                <a:gd name="connsiteY0" fmla="*/ 0 h 191598"/>
                <a:gd name="connsiteX1" fmla="*/ 172287 w 372928"/>
                <a:gd name="connsiteY1" fmla="*/ 0 h 191598"/>
                <a:gd name="connsiteX2" fmla="*/ 206902 w 372928"/>
                <a:gd name="connsiteY2" fmla="*/ 0 h 191598"/>
                <a:gd name="connsiteX3" fmla="*/ 277129 w 372928"/>
                <a:gd name="connsiteY3" fmla="*/ 0 h 191598"/>
                <a:gd name="connsiteX4" fmla="*/ 372928 w 372928"/>
                <a:gd name="connsiteY4" fmla="*/ 95799 h 191598"/>
                <a:gd name="connsiteX5" fmla="*/ 372928 w 372928"/>
                <a:gd name="connsiteY5" fmla="*/ 147147 h 191598"/>
                <a:gd name="connsiteX6" fmla="*/ 328477 w 372928"/>
                <a:gd name="connsiteY6" fmla="*/ 191598 h 191598"/>
                <a:gd name="connsiteX7" fmla="*/ 175152 w 372928"/>
                <a:gd name="connsiteY7" fmla="*/ 191598 h 191598"/>
                <a:gd name="connsiteX8" fmla="*/ 120939 w 372928"/>
                <a:gd name="connsiteY8" fmla="*/ 191598 h 191598"/>
                <a:gd name="connsiteX9" fmla="*/ 31750 w 372928"/>
                <a:gd name="connsiteY9" fmla="*/ 191598 h 191598"/>
                <a:gd name="connsiteX10" fmla="*/ 0 w 372928"/>
                <a:gd name="connsiteY10" fmla="*/ 159848 h 191598"/>
                <a:gd name="connsiteX0" fmla="*/ 0 w 372928"/>
                <a:gd name="connsiteY0" fmla="*/ 0 h 191598"/>
                <a:gd name="connsiteX1" fmla="*/ 206902 w 372928"/>
                <a:gd name="connsiteY1" fmla="*/ 0 h 191598"/>
                <a:gd name="connsiteX2" fmla="*/ 277129 w 372928"/>
                <a:gd name="connsiteY2" fmla="*/ 0 h 191598"/>
                <a:gd name="connsiteX3" fmla="*/ 372928 w 372928"/>
                <a:gd name="connsiteY3" fmla="*/ 95799 h 191598"/>
                <a:gd name="connsiteX4" fmla="*/ 372928 w 372928"/>
                <a:gd name="connsiteY4" fmla="*/ 147147 h 191598"/>
                <a:gd name="connsiteX5" fmla="*/ 328477 w 372928"/>
                <a:gd name="connsiteY5" fmla="*/ 191598 h 191598"/>
                <a:gd name="connsiteX6" fmla="*/ 175152 w 372928"/>
                <a:gd name="connsiteY6" fmla="*/ 191598 h 191598"/>
                <a:gd name="connsiteX7" fmla="*/ 120939 w 372928"/>
                <a:gd name="connsiteY7" fmla="*/ 191598 h 191598"/>
                <a:gd name="connsiteX8" fmla="*/ 31750 w 372928"/>
                <a:gd name="connsiteY8" fmla="*/ 191598 h 191598"/>
                <a:gd name="connsiteX9" fmla="*/ 0 w 372928"/>
                <a:gd name="connsiteY9" fmla="*/ 159848 h 191598"/>
                <a:gd name="connsiteX10" fmla="*/ 0 w 372928"/>
                <a:gd name="connsiteY10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75152 w 372928"/>
                <a:gd name="connsiteY5" fmla="*/ 191598 h 191598"/>
                <a:gd name="connsiteX6" fmla="*/ 120939 w 372928"/>
                <a:gd name="connsiteY6" fmla="*/ 191598 h 191598"/>
                <a:gd name="connsiteX7" fmla="*/ 31750 w 372928"/>
                <a:gd name="connsiteY7" fmla="*/ 191598 h 191598"/>
                <a:gd name="connsiteX8" fmla="*/ 0 w 372928"/>
                <a:gd name="connsiteY8" fmla="*/ 159848 h 191598"/>
                <a:gd name="connsiteX9" fmla="*/ 0 w 372928"/>
                <a:gd name="connsiteY9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20939 w 372928"/>
                <a:gd name="connsiteY5" fmla="*/ 191598 h 191598"/>
                <a:gd name="connsiteX6" fmla="*/ 31750 w 372928"/>
                <a:gd name="connsiteY6" fmla="*/ 191598 h 191598"/>
                <a:gd name="connsiteX7" fmla="*/ 0 w 372928"/>
                <a:gd name="connsiteY7" fmla="*/ 159848 h 191598"/>
                <a:gd name="connsiteX8" fmla="*/ 0 w 372928"/>
                <a:gd name="connsiteY8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31750 w 372928"/>
                <a:gd name="connsiteY5" fmla="*/ 191598 h 191598"/>
                <a:gd name="connsiteX6" fmla="*/ 0 w 372928"/>
                <a:gd name="connsiteY6" fmla="*/ 159848 h 191598"/>
                <a:gd name="connsiteX7" fmla="*/ 0 w 372928"/>
                <a:gd name="connsiteY7" fmla="*/ 0 h 19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2928" h="191598">
                  <a:moveTo>
                    <a:pt x="0" y="0"/>
                  </a:moveTo>
                  <a:lnTo>
                    <a:pt x="277129" y="0"/>
                  </a:lnTo>
                  <a:cubicBezTo>
                    <a:pt x="330037" y="0"/>
                    <a:pt x="372928" y="42891"/>
                    <a:pt x="372928" y="95799"/>
                  </a:cubicBezTo>
                  <a:lnTo>
                    <a:pt x="372928" y="147147"/>
                  </a:lnTo>
                  <a:cubicBezTo>
                    <a:pt x="372928" y="171697"/>
                    <a:pt x="353027" y="191598"/>
                    <a:pt x="328477" y="191598"/>
                  </a:cubicBezTo>
                  <a:lnTo>
                    <a:pt x="31750" y="191598"/>
                  </a:lnTo>
                  <a:cubicBezTo>
                    <a:pt x="14215" y="191598"/>
                    <a:pt x="0" y="177383"/>
                    <a:pt x="0" y="15984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" name="四角形: 角を丸くする 58">
              <a:extLst>
                <a:ext uri="{FF2B5EF4-FFF2-40B4-BE49-F238E27FC236}">
                  <a16:creationId xmlns:a16="http://schemas.microsoft.com/office/drawing/2014/main" id="{4611E95D-B2F5-468E-8133-447822BAE734}"/>
                </a:ext>
              </a:extLst>
            </p:cNvPr>
            <p:cNvSpPr/>
            <p:nvPr/>
          </p:nvSpPr>
          <p:spPr bwMode="auto">
            <a:xfrm>
              <a:off x="6962437" y="6038699"/>
              <a:ext cx="197559" cy="55190"/>
            </a:xfrm>
            <a:prstGeom prst="roundRect">
              <a:avLst/>
            </a:prstGeom>
            <a:solidFill>
              <a:srgbClr val="000000">
                <a:lumMod val="50000"/>
                <a:lumOff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" name="四角形: 上の 2 つの角を丸める 59">
              <a:extLst>
                <a:ext uri="{FF2B5EF4-FFF2-40B4-BE49-F238E27FC236}">
                  <a16:creationId xmlns:a16="http://schemas.microsoft.com/office/drawing/2014/main" id="{ED97450B-1CB5-4572-83C1-D5CB705CBA14}"/>
                </a:ext>
              </a:extLst>
            </p:cNvPr>
            <p:cNvSpPr/>
            <p:nvPr/>
          </p:nvSpPr>
          <p:spPr bwMode="auto">
            <a:xfrm rot="900000">
              <a:off x="7073151" y="5842632"/>
              <a:ext cx="48850" cy="244149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" name="星: 32 pt 60">
              <a:extLst>
                <a:ext uri="{FF2B5EF4-FFF2-40B4-BE49-F238E27FC236}">
                  <a16:creationId xmlns:a16="http://schemas.microsoft.com/office/drawing/2014/main" id="{400CD8A6-A36D-4E53-8B26-5C7D7188D0F1}"/>
                </a:ext>
              </a:extLst>
            </p:cNvPr>
            <p:cNvSpPr/>
            <p:nvPr/>
          </p:nvSpPr>
          <p:spPr bwMode="auto">
            <a:xfrm>
              <a:off x="6137049" y="5248276"/>
              <a:ext cx="900188" cy="900188"/>
            </a:xfrm>
            <a:prstGeom prst="star32">
              <a:avLst>
                <a:gd name="adj" fmla="val 0"/>
              </a:avLst>
            </a:prstGeom>
            <a:solidFill>
              <a:srgbClr val="FFFFFF">
                <a:lumMod val="75000"/>
              </a:srgbClr>
            </a:solidFill>
            <a:ln w="63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" name="星: 32 pt 61">
              <a:extLst>
                <a:ext uri="{FF2B5EF4-FFF2-40B4-BE49-F238E27FC236}">
                  <a16:creationId xmlns:a16="http://schemas.microsoft.com/office/drawing/2014/main" id="{27AD0305-484C-4575-A98E-3A78D8933C08}"/>
                </a:ext>
              </a:extLst>
            </p:cNvPr>
            <p:cNvSpPr/>
            <p:nvPr/>
          </p:nvSpPr>
          <p:spPr bwMode="auto">
            <a:xfrm>
              <a:off x="7693787" y="5248276"/>
              <a:ext cx="900188" cy="900188"/>
            </a:xfrm>
            <a:prstGeom prst="star32">
              <a:avLst>
                <a:gd name="adj" fmla="val 0"/>
              </a:avLst>
            </a:prstGeom>
            <a:solidFill>
              <a:srgbClr val="FFFFFF">
                <a:lumMod val="75000"/>
              </a:srgbClr>
            </a:solidFill>
            <a:ln w="63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999E8C77-F57E-4A40-9AAC-D1E4A80C7711}"/>
                </a:ext>
              </a:extLst>
            </p:cNvPr>
            <p:cNvSpPr/>
            <p:nvPr/>
          </p:nvSpPr>
          <p:spPr bwMode="auto">
            <a:xfrm>
              <a:off x="6425480" y="5549820"/>
              <a:ext cx="301560" cy="301558"/>
            </a:xfrm>
            <a:custGeom>
              <a:avLst/>
              <a:gdLst>
                <a:gd name="connsiteX0" fmla="*/ 231303 w 508325"/>
                <a:gd name="connsiteY0" fmla="*/ 0 h 508325"/>
                <a:gd name="connsiteX1" fmla="*/ 277022 w 508325"/>
                <a:gd name="connsiteY1" fmla="*/ 0 h 508325"/>
                <a:gd name="connsiteX2" fmla="*/ 277022 w 508325"/>
                <a:gd name="connsiteY2" fmla="*/ 47467 h 508325"/>
                <a:gd name="connsiteX3" fmla="*/ 298145 w 508325"/>
                <a:gd name="connsiteY3" fmla="*/ 49597 h 508325"/>
                <a:gd name="connsiteX4" fmla="*/ 308986 w 508325"/>
                <a:gd name="connsiteY4" fmla="*/ 52962 h 508325"/>
                <a:gd name="connsiteX5" fmla="*/ 326195 w 508325"/>
                <a:gd name="connsiteY5" fmla="*/ 9352 h 508325"/>
                <a:gd name="connsiteX6" fmla="*/ 368723 w 508325"/>
                <a:gd name="connsiteY6" fmla="*/ 26134 h 508325"/>
                <a:gd name="connsiteX7" fmla="*/ 351023 w 508325"/>
                <a:gd name="connsiteY7" fmla="*/ 70988 h 508325"/>
                <a:gd name="connsiteX8" fmla="*/ 383269 w 508325"/>
                <a:gd name="connsiteY8" fmla="*/ 92729 h 508325"/>
                <a:gd name="connsiteX9" fmla="*/ 417719 w 508325"/>
                <a:gd name="connsiteY9" fmla="*/ 58279 h 508325"/>
                <a:gd name="connsiteX10" fmla="*/ 450047 w 508325"/>
                <a:gd name="connsiteY10" fmla="*/ 90607 h 508325"/>
                <a:gd name="connsiteX11" fmla="*/ 415967 w 508325"/>
                <a:gd name="connsiteY11" fmla="*/ 124688 h 508325"/>
                <a:gd name="connsiteX12" fmla="*/ 433867 w 508325"/>
                <a:gd name="connsiteY12" fmla="*/ 151237 h 508325"/>
                <a:gd name="connsiteX13" fmla="*/ 478205 w 508325"/>
                <a:gd name="connsiteY13" fmla="*/ 131991 h 508325"/>
                <a:gd name="connsiteX14" fmla="*/ 496410 w 508325"/>
                <a:gd name="connsiteY14" fmla="*/ 173929 h 508325"/>
                <a:gd name="connsiteX15" fmla="*/ 454442 w 508325"/>
                <a:gd name="connsiteY15" fmla="*/ 192146 h 508325"/>
                <a:gd name="connsiteX16" fmla="*/ 460630 w 508325"/>
                <a:gd name="connsiteY16" fmla="*/ 212081 h 508325"/>
                <a:gd name="connsiteX17" fmla="*/ 462568 w 508325"/>
                <a:gd name="connsiteY17" fmla="*/ 231303 h 508325"/>
                <a:gd name="connsiteX18" fmla="*/ 508325 w 508325"/>
                <a:gd name="connsiteY18" fmla="*/ 231303 h 508325"/>
                <a:gd name="connsiteX19" fmla="*/ 508325 w 508325"/>
                <a:gd name="connsiteY19" fmla="*/ 277022 h 508325"/>
                <a:gd name="connsiteX20" fmla="*/ 462568 w 508325"/>
                <a:gd name="connsiteY20" fmla="*/ 277022 h 508325"/>
                <a:gd name="connsiteX21" fmla="*/ 460630 w 508325"/>
                <a:gd name="connsiteY21" fmla="*/ 296246 h 508325"/>
                <a:gd name="connsiteX22" fmla="*/ 456532 w 508325"/>
                <a:gd name="connsiteY22" fmla="*/ 309447 h 508325"/>
                <a:gd name="connsiteX23" fmla="*/ 498974 w 508325"/>
                <a:gd name="connsiteY23" fmla="*/ 326195 h 508325"/>
                <a:gd name="connsiteX24" fmla="*/ 482191 w 508325"/>
                <a:gd name="connsiteY24" fmla="*/ 368723 h 508325"/>
                <a:gd name="connsiteX25" fmla="*/ 437827 w 508325"/>
                <a:gd name="connsiteY25" fmla="*/ 351216 h 508325"/>
                <a:gd name="connsiteX26" fmla="*/ 415967 w 508325"/>
                <a:gd name="connsiteY26" fmla="*/ 383639 h 508325"/>
                <a:gd name="connsiteX27" fmla="*/ 450047 w 508325"/>
                <a:gd name="connsiteY27" fmla="*/ 417719 h 508325"/>
                <a:gd name="connsiteX28" fmla="*/ 417719 w 508325"/>
                <a:gd name="connsiteY28" fmla="*/ 450047 h 508325"/>
                <a:gd name="connsiteX29" fmla="*/ 383269 w 508325"/>
                <a:gd name="connsiteY29" fmla="*/ 415597 h 508325"/>
                <a:gd name="connsiteX30" fmla="*/ 356881 w 508325"/>
                <a:gd name="connsiteY30" fmla="*/ 433388 h 508325"/>
                <a:gd name="connsiteX31" fmla="*/ 376336 w 508325"/>
                <a:gd name="connsiteY31" fmla="*/ 478206 h 508325"/>
                <a:gd name="connsiteX32" fmla="*/ 334398 w 508325"/>
                <a:gd name="connsiteY32" fmla="*/ 496410 h 508325"/>
                <a:gd name="connsiteX33" fmla="*/ 315679 w 508325"/>
                <a:gd name="connsiteY33" fmla="*/ 453287 h 508325"/>
                <a:gd name="connsiteX34" fmla="*/ 298145 w 508325"/>
                <a:gd name="connsiteY34" fmla="*/ 458730 h 508325"/>
                <a:gd name="connsiteX35" fmla="*/ 277022 w 508325"/>
                <a:gd name="connsiteY35" fmla="*/ 460859 h 508325"/>
                <a:gd name="connsiteX36" fmla="*/ 277022 w 508325"/>
                <a:gd name="connsiteY36" fmla="*/ 508325 h 508325"/>
                <a:gd name="connsiteX37" fmla="*/ 231303 w 508325"/>
                <a:gd name="connsiteY37" fmla="*/ 508325 h 508325"/>
                <a:gd name="connsiteX38" fmla="*/ 231303 w 508325"/>
                <a:gd name="connsiteY38" fmla="*/ 460476 h 508325"/>
                <a:gd name="connsiteX39" fmla="*/ 213980 w 508325"/>
                <a:gd name="connsiteY39" fmla="*/ 458730 h 508325"/>
                <a:gd name="connsiteX40" fmla="*/ 199754 w 508325"/>
                <a:gd name="connsiteY40" fmla="*/ 454314 h 508325"/>
                <a:gd name="connsiteX41" fmla="*/ 182130 w 508325"/>
                <a:gd name="connsiteY41" fmla="*/ 498974 h 508325"/>
                <a:gd name="connsiteX42" fmla="*/ 139603 w 508325"/>
                <a:gd name="connsiteY42" fmla="*/ 482192 h 508325"/>
                <a:gd name="connsiteX43" fmla="*/ 158102 w 508325"/>
                <a:gd name="connsiteY43" fmla="*/ 435316 h 508325"/>
                <a:gd name="connsiteX44" fmla="*/ 126587 w 508325"/>
                <a:gd name="connsiteY44" fmla="*/ 414068 h 508325"/>
                <a:gd name="connsiteX45" fmla="*/ 90607 w 508325"/>
                <a:gd name="connsiteY45" fmla="*/ 450047 h 508325"/>
                <a:gd name="connsiteX46" fmla="*/ 58278 w 508325"/>
                <a:gd name="connsiteY46" fmla="*/ 417719 h 508325"/>
                <a:gd name="connsiteX47" fmla="*/ 94628 w 508325"/>
                <a:gd name="connsiteY47" fmla="*/ 381370 h 508325"/>
                <a:gd name="connsiteX48" fmla="*/ 77397 w 508325"/>
                <a:gd name="connsiteY48" fmla="*/ 355814 h 508325"/>
                <a:gd name="connsiteX49" fmla="*/ 30121 w 508325"/>
                <a:gd name="connsiteY49" fmla="*/ 376336 h 508325"/>
                <a:gd name="connsiteX50" fmla="*/ 11915 w 508325"/>
                <a:gd name="connsiteY50" fmla="*/ 334398 h 508325"/>
                <a:gd name="connsiteX51" fmla="*/ 57231 w 508325"/>
                <a:gd name="connsiteY51" fmla="*/ 314727 h 508325"/>
                <a:gd name="connsiteX52" fmla="*/ 51494 w 508325"/>
                <a:gd name="connsiteY52" fmla="*/ 296246 h 508325"/>
                <a:gd name="connsiteX53" fmla="*/ 49557 w 508325"/>
                <a:gd name="connsiteY53" fmla="*/ 277022 h 508325"/>
                <a:gd name="connsiteX54" fmla="*/ 0 w 508325"/>
                <a:gd name="connsiteY54" fmla="*/ 277022 h 508325"/>
                <a:gd name="connsiteX55" fmla="*/ 0 w 508325"/>
                <a:gd name="connsiteY55" fmla="*/ 231303 h 508325"/>
                <a:gd name="connsiteX56" fmla="*/ 49557 w 508325"/>
                <a:gd name="connsiteY56" fmla="*/ 231303 h 508325"/>
                <a:gd name="connsiteX57" fmla="*/ 51494 w 508325"/>
                <a:gd name="connsiteY57" fmla="*/ 212081 h 508325"/>
                <a:gd name="connsiteX58" fmla="*/ 55178 w 508325"/>
                <a:gd name="connsiteY58" fmla="*/ 200214 h 508325"/>
                <a:gd name="connsiteX59" fmla="*/ 9352 w 508325"/>
                <a:gd name="connsiteY59" fmla="*/ 182130 h 508325"/>
                <a:gd name="connsiteX60" fmla="*/ 26134 w 508325"/>
                <a:gd name="connsiteY60" fmla="*/ 139603 h 508325"/>
                <a:gd name="connsiteX61" fmla="*/ 73499 w 508325"/>
                <a:gd name="connsiteY61" fmla="*/ 158294 h 508325"/>
                <a:gd name="connsiteX62" fmla="*/ 94628 w 508325"/>
                <a:gd name="connsiteY62" fmla="*/ 126957 h 508325"/>
                <a:gd name="connsiteX63" fmla="*/ 58278 w 508325"/>
                <a:gd name="connsiteY63" fmla="*/ 90607 h 508325"/>
                <a:gd name="connsiteX64" fmla="*/ 90607 w 508325"/>
                <a:gd name="connsiteY64" fmla="*/ 58279 h 508325"/>
                <a:gd name="connsiteX65" fmla="*/ 126587 w 508325"/>
                <a:gd name="connsiteY65" fmla="*/ 94259 h 508325"/>
                <a:gd name="connsiteX66" fmla="*/ 152304 w 508325"/>
                <a:gd name="connsiteY66" fmla="*/ 76920 h 508325"/>
                <a:gd name="connsiteX67" fmla="*/ 131989 w 508325"/>
                <a:gd name="connsiteY67" fmla="*/ 30121 h 508325"/>
                <a:gd name="connsiteX68" fmla="*/ 173928 w 508325"/>
                <a:gd name="connsiteY68" fmla="*/ 11917 h 508325"/>
                <a:gd name="connsiteX69" fmla="*/ 193098 w 508325"/>
                <a:gd name="connsiteY69" fmla="*/ 56079 h 508325"/>
                <a:gd name="connsiteX70" fmla="*/ 213980 w 508325"/>
                <a:gd name="connsiteY70" fmla="*/ 49597 h 508325"/>
                <a:gd name="connsiteX71" fmla="*/ 231303 w 508325"/>
                <a:gd name="connsiteY71" fmla="*/ 47850 h 50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08325" h="508325">
                  <a:moveTo>
                    <a:pt x="231303" y="0"/>
                  </a:moveTo>
                  <a:lnTo>
                    <a:pt x="277022" y="0"/>
                  </a:lnTo>
                  <a:lnTo>
                    <a:pt x="277022" y="47467"/>
                  </a:lnTo>
                  <a:lnTo>
                    <a:pt x="298145" y="49597"/>
                  </a:lnTo>
                  <a:lnTo>
                    <a:pt x="308986" y="52962"/>
                  </a:lnTo>
                  <a:lnTo>
                    <a:pt x="326195" y="9352"/>
                  </a:lnTo>
                  <a:lnTo>
                    <a:pt x="368723" y="26134"/>
                  </a:lnTo>
                  <a:lnTo>
                    <a:pt x="351023" y="70988"/>
                  </a:lnTo>
                  <a:lnTo>
                    <a:pt x="383269" y="92729"/>
                  </a:lnTo>
                  <a:lnTo>
                    <a:pt x="417719" y="58279"/>
                  </a:lnTo>
                  <a:lnTo>
                    <a:pt x="450047" y="90607"/>
                  </a:lnTo>
                  <a:lnTo>
                    <a:pt x="415967" y="124688"/>
                  </a:lnTo>
                  <a:lnTo>
                    <a:pt x="433867" y="151237"/>
                  </a:lnTo>
                  <a:lnTo>
                    <a:pt x="478205" y="131991"/>
                  </a:lnTo>
                  <a:lnTo>
                    <a:pt x="496410" y="173929"/>
                  </a:lnTo>
                  <a:lnTo>
                    <a:pt x="454442" y="192146"/>
                  </a:lnTo>
                  <a:lnTo>
                    <a:pt x="460630" y="212081"/>
                  </a:lnTo>
                  <a:lnTo>
                    <a:pt x="462568" y="231303"/>
                  </a:lnTo>
                  <a:lnTo>
                    <a:pt x="508325" y="231303"/>
                  </a:lnTo>
                  <a:lnTo>
                    <a:pt x="508325" y="277022"/>
                  </a:lnTo>
                  <a:lnTo>
                    <a:pt x="462568" y="277022"/>
                  </a:lnTo>
                  <a:lnTo>
                    <a:pt x="460630" y="296246"/>
                  </a:lnTo>
                  <a:lnTo>
                    <a:pt x="456532" y="309447"/>
                  </a:lnTo>
                  <a:lnTo>
                    <a:pt x="498974" y="326195"/>
                  </a:lnTo>
                  <a:lnTo>
                    <a:pt x="482191" y="368723"/>
                  </a:lnTo>
                  <a:lnTo>
                    <a:pt x="437827" y="351216"/>
                  </a:lnTo>
                  <a:lnTo>
                    <a:pt x="415967" y="383639"/>
                  </a:lnTo>
                  <a:lnTo>
                    <a:pt x="450047" y="417719"/>
                  </a:lnTo>
                  <a:lnTo>
                    <a:pt x="417719" y="450047"/>
                  </a:lnTo>
                  <a:lnTo>
                    <a:pt x="383269" y="415597"/>
                  </a:lnTo>
                  <a:lnTo>
                    <a:pt x="356881" y="433388"/>
                  </a:lnTo>
                  <a:lnTo>
                    <a:pt x="376336" y="478206"/>
                  </a:lnTo>
                  <a:lnTo>
                    <a:pt x="334398" y="496410"/>
                  </a:lnTo>
                  <a:lnTo>
                    <a:pt x="315679" y="453287"/>
                  </a:lnTo>
                  <a:lnTo>
                    <a:pt x="298145" y="458730"/>
                  </a:lnTo>
                  <a:lnTo>
                    <a:pt x="277022" y="460859"/>
                  </a:lnTo>
                  <a:lnTo>
                    <a:pt x="277022" y="508325"/>
                  </a:lnTo>
                  <a:lnTo>
                    <a:pt x="231303" y="508325"/>
                  </a:lnTo>
                  <a:lnTo>
                    <a:pt x="231303" y="460476"/>
                  </a:lnTo>
                  <a:lnTo>
                    <a:pt x="213980" y="458730"/>
                  </a:lnTo>
                  <a:lnTo>
                    <a:pt x="199754" y="454314"/>
                  </a:lnTo>
                  <a:lnTo>
                    <a:pt x="182130" y="498974"/>
                  </a:lnTo>
                  <a:lnTo>
                    <a:pt x="139603" y="482192"/>
                  </a:lnTo>
                  <a:lnTo>
                    <a:pt x="158102" y="435316"/>
                  </a:lnTo>
                  <a:lnTo>
                    <a:pt x="126587" y="414068"/>
                  </a:lnTo>
                  <a:lnTo>
                    <a:pt x="90607" y="450047"/>
                  </a:lnTo>
                  <a:lnTo>
                    <a:pt x="58278" y="417719"/>
                  </a:lnTo>
                  <a:lnTo>
                    <a:pt x="94628" y="381370"/>
                  </a:lnTo>
                  <a:lnTo>
                    <a:pt x="77397" y="355814"/>
                  </a:lnTo>
                  <a:lnTo>
                    <a:pt x="30121" y="376336"/>
                  </a:lnTo>
                  <a:lnTo>
                    <a:pt x="11915" y="334398"/>
                  </a:lnTo>
                  <a:lnTo>
                    <a:pt x="57231" y="314727"/>
                  </a:lnTo>
                  <a:lnTo>
                    <a:pt x="51494" y="296246"/>
                  </a:lnTo>
                  <a:lnTo>
                    <a:pt x="49557" y="277022"/>
                  </a:lnTo>
                  <a:lnTo>
                    <a:pt x="0" y="277022"/>
                  </a:lnTo>
                  <a:lnTo>
                    <a:pt x="0" y="231303"/>
                  </a:lnTo>
                  <a:lnTo>
                    <a:pt x="49557" y="231303"/>
                  </a:lnTo>
                  <a:lnTo>
                    <a:pt x="51494" y="212081"/>
                  </a:lnTo>
                  <a:lnTo>
                    <a:pt x="55178" y="200214"/>
                  </a:lnTo>
                  <a:lnTo>
                    <a:pt x="9352" y="182130"/>
                  </a:lnTo>
                  <a:lnTo>
                    <a:pt x="26134" y="139603"/>
                  </a:lnTo>
                  <a:lnTo>
                    <a:pt x="73499" y="158294"/>
                  </a:lnTo>
                  <a:lnTo>
                    <a:pt x="94628" y="126957"/>
                  </a:lnTo>
                  <a:lnTo>
                    <a:pt x="58278" y="90607"/>
                  </a:lnTo>
                  <a:lnTo>
                    <a:pt x="90607" y="58279"/>
                  </a:lnTo>
                  <a:lnTo>
                    <a:pt x="126587" y="94259"/>
                  </a:lnTo>
                  <a:lnTo>
                    <a:pt x="152304" y="76920"/>
                  </a:lnTo>
                  <a:lnTo>
                    <a:pt x="131989" y="30121"/>
                  </a:lnTo>
                  <a:lnTo>
                    <a:pt x="173928" y="11917"/>
                  </a:lnTo>
                  <a:lnTo>
                    <a:pt x="193098" y="56079"/>
                  </a:lnTo>
                  <a:lnTo>
                    <a:pt x="213980" y="49597"/>
                  </a:lnTo>
                  <a:lnTo>
                    <a:pt x="231303" y="47850"/>
                  </a:ln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6A71D7F7-5F6A-47BB-BA04-014490E03259}"/>
                </a:ext>
              </a:extLst>
            </p:cNvPr>
            <p:cNvSpPr/>
            <p:nvPr/>
          </p:nvSpPr>
          <p:spPr bwMode="auto">
            <a:xfrm>
              <a:off x="7987580" y="5549820"/>
              <a:ext cx="301560" cy="301558"/>
            </a:xfrm>
            <a:custGeom>
              <a:avLst/>
              <a:gdLst>
                <a:gd name="connsiteX0" fmla="*/ 231303 w 508325"/>
                <a:gd name="connsiteY0" fmla="*/ 0 h 508325"/>
                <a:gd name="connsiteX1" fmla="*/ 277022 w 508325"/>
                <a:gd name="connsiteY1" fmla="*/ 0 h 508325"/>
                <a:gd name="connsiteX2" fmla="*/ 277022 w 508325"/>
                <a:gd name="connsiteY2" fmla="*/ 47467 h 508325"/>
                <a:gd name="connsiteX3" fmla="*/ 298145 w 508325"/>
                <a:gd name="connsiteY3" fmla="*/ 49597 h 508325"/>
                <a:gd name="connsiteX4" fmla="*/ 308986 w 508325"/>
                <a:gd name="connsiteY4" fmla="*/ 52962 h 508325"/>
                <a:gd name="connsiteX5" fmla="*/ 326195 w 508325"/>
                <a:gd name="connsiteY5" fmla="*/ 9352 h 508325"/>
                <a:gd name="connsiteX6" fmla="*/ 368723 w 508325"/>
                <a:gd name="connsiteY6" fmla="*/ 26134 h 508325"/>
                <a:gd name="connsiteX7" fmla="*/ 351023 w 508325"/>
                <a:gd name="connsiteY7" fmla="*/ 70988 h 508325"/>
                <a:gd name="connsiteX8" fmla="*/ 383269 w 508325"/>
                <a:gd name="connsiteY8" fmla="*/ 92729 h 508325"/>
                <a:gd name="connsiteX9" fmla="*/ 417719 w 508325"/>
                <a:gd name="connsiteY9" fmla="*/ 58279 h 508325"/>
                <a:gd name="connsiteX10" fmla="*/ 450047 w 508325"/>
                <a:gd name="connsiteY10" fmla="*/ 90607 h 508325"/>
                <a:gd name="connsiteX11" fmla="*/ 415967 w 508325"/>
                <a:gd name="connsiteY11" fmla="*/ 124688 h 508325"/>
                <a:gd name="connsiteX12" fmla="*/ 433867 w 508325"/>
                <a:gd name="connsiteY12" fmla="*/ 151237 h 508325"/>
                <a:gd name="connsiteX13" fmla="*/ 478205 w 508325"/>
                <a:gd name="connsiteY13" fmla="*/ 131991 h 508325"/>
                <a:gd name="connsiteX14" fmla="*/ 496410 w 508325"/>
                <a:gd name="connsiteY14" fmla="*/ 173929 h 508325"/>
                <a:gd name="connsiteX15" fmla="*/ 454442 w 508325"/>
                <a:gd name="connsiteY15" fmla="*/ 192146 h 508325"/>
                <a:gd name="connsiteX16" fmla="*/ 460630 w 508325"/>
                <a:gd name="connsiteY16" fmla="*/ 212081 h 508325"/>
                <a:gd name="connsiteX17" fmla="*/ 462568 w 508325"/>
                <a:gd name="connsiteY17" fmla="*/ 231303 h 508325"/>
                <a:gd name="connsiteX18" fmla="*/ 508325 w 508325"/>
                <a:gd name="connsiteY18" fmla="*/ 231303 h 508325"/>
                <a:gd name="connsiteX19" fmla="*/ 508325 w 508325"/>
                <a:gd name="connsiteY19" fmla="*/ 277022 h 508325"/>
                <a:gd name="connsiteX20" fmla="*/ 462568 w 508325"/>
                <a:gd name="connsiteY20" fmla="*/ 277022 h 508325"/>
                <a:gd name="connsiteX21" fmla="*/ 460630 w 508325"/>
                <a:gd name="connsiteY21" fmla="*/ 296246 h 508325"/>
                <a:gd name="connsiteX22" fmla="*/ 456532 w 508325"/>
                <a:gd name="connsiteY22" fmla="*/ 309447 h 508325"/>
                <a:gd name="connsiteX23" fmla="*/ 498974 w 508325"/>
                <a:gd name="connsiteY23" fmla="*/ 326195 h 508325"/>
                <a:gd name="connsiteX24" fmla="*/ 482191 w 508325"/>
                <a:gd name="connsiteY24" fmla="*/ 368723 h 508325"/>
                <a:gd name="connsiteX25" fmla="*/ 437827 w 508325"/>
                <a:gd name="connsiteY25" fmla="*/ 351216 h 508325"/>
                <a:gd name="connsiteX26" fmla="*/ 415967 w 508325"/>
                <a:gd name="connsiteY26" fmla="*/ 383639 h 508325"/>
                <a:gd name="connsiteX27" fmla="*/ 450047 w 508325"/>
                <a:gd name="connsiteY27" fmla="*/ 417719 h 508325"/>
                <a:gd name="connsiteX28" fmla="*/ 417719 w 508325"/>
                <a:gd name="connsiteY28" fmla="*/ 450047 h 508325"/>
                <a:gd name="connsiteX29" fmla="*/ 383269 w 508325"/>
                <a:gd name="connsiteY29" fmla="*/ 415597 h 508325"/>
                <a:gd name="connsiteX30" fmla="*/ 356881 w 508325"/>
                <a:gd name="connsiteY30" fmla="*/ 433388 h 508325"/>
                <a:gd name="connsiteX31" fmla="*/ 376336 w 508325"/>
                <a:gd name="connsiteY31" fmla="*/ 478206 h 508325"/>
                <a:gd name="connsiteX32" fmla="*/ 334398 w 508325"/>
                <a:gd name="connsiteY32" fmla="*/ 496410 h 508325"/>
                <a:gd name="connsiteX33" fmla="*/ 315679 w 508325"/>
                <a:gd name="connsiteY33" fmla="*/ 453287 h 508325"/>
                <a:gd name="connsiteX34" fmla="*/ 298145 w 508325"/>
                <a:gd name="connsiteY34" fmla="*/ 458730 h 508325"/>
                <a:gd name="connsiteX35" fmla="*/ 277022 w 508325"/>
                <a:gd name="connsiteY35" fmla="*/ 460859 h 508325"/>
                <a:gd name="connsiteX36" fmla="*/ 277022 w 508325"/>
                <a:gd name="connsiteY36" fmla="*/ 508325 h 508325"/>
                <a:gd name="connsiteX37" fmla="*/ 231303 w 508325"/>
                <a:gd name="connsiteY37" fmla="*/ 508325 h 508325"/>
                <a:gd name="connsiteX38" fmla="*/ 231303 w 508325"/>
                <a:gd name="connsiteY38" fmla="*/ 460476 h 508325"/>
                <a:gd name="connsiteX39" fmla="*/ 213980 w 508325"/>
                <a:gd name="connsiteY39" fmla="*/ 458730 h 508325"/>
                <a:gd name="connsiteX40" fmla="*/ 199754 w 508325"/>
                <a:gd name="connsiteY40" fmla="*/ 454314 h 508325"/>
                <a:gd name="connsiteX41" fmla="*/ 182130 w 508325"/>
                <a:gd name="connsiteY41" fmla="*/ 498974 h 508325"/>
                <a:gd name="connsiteX42" fmla="*/ 139603 w 508325"/>
                <a:gd name="connsiteY42" fmla="*/ 482192 h 508325"/>
                <a:gd name="connsiteX43" fmla="*/ 158102 w 508325"/>
                <a:gd name="connsiteY43" fmla="*/ 435316 h 508325"/>
                <a:gd name="connsiteX44" fmla="*/ 126587 w 508325"/>
                <a:gd name="connsiteY44" fmla="*/ 414068 h 508325"/>
                <a:gd name="connsiteX45" fmla="*/ 90607 w 508325"/>
                <a:gd name="connsiteY45" fmla="*/ 450047 h 508325"/>
                <a:gd name="connsiteX46" fmla="*/ 58278 w 508325"/>
                <a:gd name="connsiteY46" fmla="*/ 417719 h 508325"/>
                <a:gd name="connsiteX47" fmla="*/ 94628 w 508325"/>
                <a:gd name="connsiteY47" fmla="*/ 381370 h 508325"/>
                <a:gd name="connsiteX48" fmla="*/ 77397 w 508325"/>
                <a:gd name="connsiteY48" fmla="*/ 355814 h 508325"/>
                <a:gd name="connsiteX49" fmla="*/ 30121 w 508325"/>
                <a:gd name="connsiteY49" fmla="*/ 376336 h 508325"/>
                <a:gd name="connsiteX50" fmla="*/ 11915 w 508325"/>
                <a:gd name="connsiteY50" fmla="*/ 334398 h 508325"/>
                <a:gd name="connsiteX51" fmla="*/ 57231 w 508325"/>
                <a:gd name="connsiteY51" fmla="*/ 314727 h 508325"/>
                <a:gd name="connsiteX52" fmla="*/ 51494 w 508325"/>
                <a:gd name="connsiteY52" fmla="*/ 296246 h 508325"/>
                <a:gd name="connsiteX53" fmla="*/ 49557 w 508325"/>
                <a:gd name="connsiteY53" fmla="*/ 277022 h 508325"/>
                <a:gd name="connsiteX54" fmla="*/ 0 w 508325"/>
                <a:gd name="connsiteY54" fmla="*/ 277022 h 508325"/>
                <a:gd name="connsiteX55" fmla="*/ 0 w 508325"/>
                <a:gd name="connsiteY55" fmla="*/ 231303 h 508325"/>
                <a:gd name="connsiteX56" fmla="*/ 49557 w 508325"/>
                <a:gd name="connsiteY56" fmla="*/ 231303 h 508325"/>
                <a:gd name="connsiteX57" fmla="*/ 51494 w 508325"/>
                <a:gd name="connsiteY57" fmla="*/ 212081 h 508325"/>
                <a:gd name="connsiteX58" fmla="*/ 55178 w 508325"/>
                <a:gd name="connsiteY58" fmla="*/ 200214 h 508325"/>
                <a:gd name="connsiteX59" fmla="*/ 9352 w 508325"/>
                <a:gd name="connsiteY59" fmla="*/ 182130 h 508325"/>
                <a:gd name="connsiteX60" fmla="*/ 26134 w 508325"/>
                <a:gd name="connsiteY60" fmla="*/ 139603 h 508325"/>
                <a:gd name="connsiteX61" fmla="*/ 73499 w 508325"/>
                <a:gd name="connsiteY61" fmla="*/ 158294 h 508325"/>
                <a:gd name="connsiteX62" fmla="*/ 94628 w 508325"/>
                <a:gd name="connsiteY62" fmla="*/ 126957 h 508325"/>
                <a:gd name="connsiteX63" fmla="*/ 58278 w 508325"/>
                <a:gd name="connsiteY63" fmla="*/ 90607 h 508325"/>
                <a:gd name="connsiteX64" fmla="*/ 90607 w 508325"/>
                <a:gd name="connsiteY64" fmla="*/ 58279 h 508325"/>
                <a:gd name="connsiteX65" fmla="*/ 126587 w 508325"/>
                <a:gd name="connsiteY65" fmla="*/ 94259 h 508325"/>
                <a:gd name="connsiteX66" fmla="*/ 152304 w 508325"/>
                <a:gd name="connsiteY66" fmla="*/ 76920 h 508325"/>
                <a:gd name="connsiteX67" fmla="*/ 131989 w 508325"/>
                <a:gd name="connsiteY67" fmla="*/ 30121 h 508325"/>
                <a:gd name="connsiteX68" fmla="*/ 173928 w 508325"/>
                <a:gd name="connsiteY68" fmla="*/ 11917 h 508325"/>
                <a:gd name="connsiteX69" fmla="*/ 193098 w 508325"/>
                <a:gd name="connsiteY69" fmla="*/ 56079 h 508325"/>
                <a:gd name="connsiteX70" fmla="*/ 213980 w 508325"/>
                <a:gd name="connsiteY70" fmla="*/ 49597 h 508325"/>
                <a:gd name="connsiteX71" fmla="*/ 231303 w 508325"/>
                <a:gd name="connsiteY71" fmla="*/ 47850 h 50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08325" h="508325">
                  <a:moveTo>
                    <a:pt x="231303" y="0"/>
                  </a:moveTo>
                  <a:lnTo>
                    <a:pt x="277022" y="0"/>
                  </a:lnTo>
                  <a:lnTo>
                    <a:pt x="277022" y="47467"/>
                  </a:lnTo>
                  <a:lnTo>
                    <a:pt x="298145" y="49597"/>
                  </a:lnTo>
                  <a:lnTo>
                    <a:pt x="308986" y="52962"/>
                  </a:lnTo>
                  <a:lnTo>
                    <a:pt x="326195" y="9352"/>
                  </a:lnTo>
                  <a:lnTo>
                    <a:pt x="368723" y="26134"/>
                  </a:lnTo>
                  <a:lnTo>
                    <a:pt x="351023" y="70988"/>
                  </a:lnTo>
                  <a:lnTo>
                    <a:pt x="383269" y="92729"/>
                  </a:lnTo>
                  <a:lnTo>
                    <a:pt x="417719" y="58279"/>
                  </a:lnTo>
                  <a:lnTo>
                    <a:pt x="450047" y="90607"/>
                  </a:lnTo>
                  <a:lnTo>
                    <a:pt x="415967" y="124688"/>
                  </a:lnTo>
                  <a:lnTo>
                    <a:pt x="433867" y="151237"/>
                  </a:lnTo>
                  <a:lnTo>
                    <a:pt x="478205" y="131991"/>
                  </a:lnTo>
                  <a:lnTo>
                    <a:pt x="496410" y="173929"/>
                  </a:lnTo>
                  <a:lnTo>
                    <a:pt x="454442" y="192146"/>
                  </a:lnTo>
                  <a:lnTo>
                    <a:pt x="460630" y="212081"/>
                  </a:lnTo>
                  <a:lnTo>
                    <a:pt x="462568" y="231303"/>
                  </a:lnTo>
                  <a:lnTo>
                    <a:pt x="508325" y="231303"/>
                  </a:lnTo>
                  <a:lnTo>
                    <a:pt x="508325" y="277022"/>
                  </a:lnTo>
                  <a:lnTo>
                    <a:pt x="462568" y="277022"/>
                  </a:lnTo>
                  <a:lnTo>
                    <a:pt x="460630" y="296246"/>
                  </a:lnTo>
                  <a:lnTo>
                    <a:pt x="456532" y="309447"/>
                  </a:lnTo>
                  <a:lnTo>
                    <a:pt x="498974" y="326195"/>
                  </a:lnTo>
                  <a:lnTo>
                    <a:pt x="482191" y="368723"/>
                  </a:lnTo>
                  <a:lnTo>
                    <a:pt x="437827" y="351216"/>
                  </a:lnTo>
                  <a:lnTo>
                    <a:pt x="415967" y="383639"/>
                  </a:lnTo>
                  <a:lnTo>
                    <a:pt x="450047" y="417719"/>
                  </a:lnTo>
                  <a:lnTo>
                    <a:pt x="417719" y="450047"/>
                  </a:lnTo>
                  <a:lnTo>
                    <a:pt x="383269" y="415597"/>
                  </a:lnTo>
                  <a:lnTo>
                    <a:pt x="356881" y="433388"/>
                  </a:lnTo>
                  <a:lnTo>
                    <a:pt x="376336" y="478206"/>
                  </a:lnTo>
                  <a:lnTo>
                    <a:pt x="334398" y="496410"/>
                  </a:lnTo>
                  <a:lnTo>
                    <a:pt x="315679" y="453287"/>
                  </a:lnTo>
                  <a:lnTo>
                    <a:pt x="298145" y="458730"/>
                  </a:lnTo>
                  <a:lnTo>
                    <a:pt x="277022" y="460859"/>
                  </a:lnTo>
                  <a:lnTo>
                    <a:pt x="277022" y="508325"/>
                  </a:lnTo>
                  <a:lnTo>
                    <a:pt x="231303" y="508325"/>
                  </a:lnTo>
                  <a:lnTo>
                    <a:pt x="231303" y="460476"/>
                  </a:lnTo>
                  <a:lnTo>
                    <a:pt x="213980" y="458730"/>
                  </a:lnTo>
                  <a:lnTo>
                    <a:pt x="199754" y="454314"/>
                  </a:lnTo>
                  <a:lnTo>
                    <a:pt x="182130" y="498974"/>
                  </a:lnTo>
                  <a:lnTo>
                    <a:pt x="139603" y="482192"/>
                  </a:lnTo>
                  <a:lnTo>
                    <a:pt x="158102" y="435316"/>
                  </a:lnTo>
                  <a:lnTo>
                    <a:pt x="126587" y="414068"/>
                  </a:lnTo>
                  <a:lnTo>
                    <a:pt x="90607" y="450047"/>
                  </a:lnTo>
                  <a:lnTo>
                    <a:pt x="58278" y="417719"/>
                  </a:lnTo>
                  <a:lnTo>
                    <a:pt x="94628" y="381370"/>
                  </a:lnTo>
                  <a:lnTo>
                    <a:pt x="77397" y="355814"/>
                  </a:lnTo>
                  <a:lnTo>
                    <a:pt x="30121" y="376336"/>
                  </a:lnTo>
                  <a:lnTo>
                    <a:pt x="11915" y="334398"/>
                  </a:lnTo>
                  <a:lnTo>
                    <a:pt x="57231" y="314727"/>
                  </a:lnTo>
                  <a:lnTo>
                    <a:pt x="51494" y="296246"/>
                  </a:lnTo>
                  <a:lnTo>
                    <a:pt x="49557" y="277022"/>
                  </a:lnTo>
                  <a:lnTo>
                    <a:pt x="0" y="277022"/>
                  </a:lnTo>
                  <a:lnTo>
                    <a:pt x="0" y="231303"/>
                  </a:lnTo>
                  <a:lnTo>
                    <a:pt x="49557" y="231303"/>
                  </a:lnTo>
                  <a:lnTo>
                    <a:pt x="51494" y="212081"/>
                  </a:lnTo>
                  <a:lnTo>
                    <a:pt x="55178" y="200214"/>
                  </a:lnTo>
                  <a:lnTo>
                    <a:pt x="9352" y="182130"/>
                  </a:lnTo>
                  <a:lnTo>
                    <a:pt x="26134" y="139603"/>
                  </a:lnTo>
                  <a:lnTo>
                    <a:pt x="73499" y="158294"/>
                  </a:lnTo>
                  <a:lnTo>
                    <a:pt x="94628" y="126957"/>
                  </a:lnTo>
                  <a:lnTo>
                    <a:pt x="58278" y="90607"/>
                  </a:lnTo>
                  <a:lnTo>
                    <a:pt x="90607" y="58279"/>
                  </a:lnTo>
                  <a:lnTo>
                    <a:pt x="126587" y="94259"/>
                  </a:lnTo>
                  <a:lnTo>
                    <a:pt x="152304" y="76920"/>
                  </a:lnTo>
                  <a:lnTo>
                    <a:pt x="131989" y="30121"/>
                  </a:lnTo>
                  <a:lnTo>
                    <a:pt x="173928" y="11917"/>
                  </a:lnTo>
                  <a:lnTo>
                    <a:pt x="193098" y="56079"/>
                  </a:lnTo>
                  <a:lnTo>
                    <a:pt x="213980" y="49597"/>
                  </a:lnTo>
                  <a:lnTo>
                    <a:pt x="231303" y="47850"/>
                  </a:ln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" name="円: 塗りつぶしなし 64">
              <a:extLst>
                <a:ext uri="{FF2B5EF4-FFF2-40B4-BE49-F238E27FC236}">
                  <a16:creationId xmlns:a16="http://schemas.microsoft.com/office/drawing/2014/main" id="{BBE8AD01-D66E-4108-89AF-2F7E74047BC2}"/>
                </a:ext>
              </a:extLst>
            </p:cNvPr>
            <p:cNvSpPr/>
            <p:nvPr/>
          </p:nvSpPr>
          <p:spPr bwMode="auto">
            <a:xfrm>
              <a:off x="6065053" y="5184196"/>
              <a:ext cx="1035115" cy="1035115"/>
            </a:xfrm>
            <a:prstGeom prst="donut">
              <a:avLst>
                <a:gd name="adj" fmla="val 6429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A47F364B-4AC3-4A0E-BC2F-59F01933DAFE}"/>
                </a:ext>
              </a:extLst>
            </p:cNvPr>
            <p:cNvSpPr/>
            <p:nvPr/>
          </p:nvSpPr>
          <p:spPr bwMode="auto">
            <a:xfrm>
              <a:off x="6483281" y="5602944"/>
              <a:ext cx="190852" cy="190852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" name="台形 66">
              <a:extLst>
                <a:ext uri="{FF2B5EF4-FFF2-40B4-BE49-F238E27FC236}">
                  <a16:creationId xmlns:a16="http://schemas.microsoft.com/office/drawing/2014/main" id="{CE7B9AD3-AAAB-4506-B685-85EF837348C9}"/>
                </a:ext>
              </a:extLst>
            </p:cNvPr>
            <p:cNvSpPr/>
            <p:nvPr/>
          </p:nvSpPr>
          <p:spPr bwMode="auto">
            <a:xfrm rot="900000">
              <a:off x="6994923" y="4034632"/>
              <a:ext cx="151998" cy="147218"/>
            </a:xfrm>
            <a:prstGeom prst="trapezoid">
              <a:avLst/>
            </a:prstGeom>
            <a:solidFill>
              <a:srgbClr val="FFCC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" name="円: 塗りつぶしなし 67">
              <a:extLst>
                <a:ext uri="{FF2B5EF4-FFF2-40B4-BE49-F238E27FC236}">
                  <a16:creationId xmlns:a16="http://schemas.microsoft.com/office/drawing/2014/main" id="{BD880312-3C28-4678-8D69-A9524749CD49}"/>
                </a:ext>
              </a:extLst>
            </p:cNvPr>
            <p:cNvSpPr/>
            <p:nvPr/>
          </p:nvSpPr>
          <p:spPr bwMode="auto">
            <a:xfrm>
              <a:off x="7620803" y="5184196"/>
              <a:ext cx="1035115" cy="1035115"/>
            </a:xfrm>
            <a:prstGeom prst="donut">
              <a:avLst>
                <a:gd name="adj" fmla="val 5978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楕円 68">
              <a:extLst>
                <a:ext uri="{FF2B5EF4-FFF2-40B4-BE49-F238E27FC236}">
                  <a16:creationId xmlns:a16="http://schemas.microsoft.com/office/drawing/2014/main" id="{55ECE8C7-91B2-45B9-AFF0-989119F45CC2}"/>
                </a:ext>
              </a:extLst>
            </p:cNvPr>
            <p:cNvSpPr/>
            <p:nvPr/>
          </p:nvSpPr>
          <p:spPr bwMode="auto">
            <a:xfrm>
              <a:off x="8033343" y="5596736"/>
              <a:ext cx="210034" cy="210034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2F5FFCD0-6E50-4996-8694-9AFE2DD71A72}"/>
                </a:ext>
              </a:extLst>
            </p:cNvPr>
            <p:cNvSpPr/>
            <p:nvPr/>
          </p:nvSpPr>
          <p:spPr bwMode="auto">
            <a:xfrm rot="5400000">
              <a:off x="6858912" y="4596941"/>
              <a:ext cx="1002183" cy="1635642"/>
            </a:xfrm>
            <a:custGeom>
              <a:avLst/>
              <a:gdLst>
                <a:gd name="connsiteX0" fmla="*/ 225520 w 1002183"/>
                <a:gd name="connsiteY0" fmla="*/ 1217230 h 1635642"/>
                <a:gd name="connsiteX1" fmla="*/ 768631 w 1002183"/>
                <a:gd name="connsiteY1" fmla="*/ 1546008 h 1635642"/>
                <a:gd name="connsiteX2" fmla="*/ 926594 w 1002183"/>
                <a:gd name="connsiteY2" fmla="*/ 1069374 h 1635642"/>
                <a:gd name="connsiteX3" fmla="*/ 251655 w 1002183"/>
                <a:gd name="connsiteY3" fmla="*/ 394436 h 1635642"/>
                <a:gd name="connsiteX4" fmla="*/ 225520 w 1002183"/>
                <a:gd name="connsiteY4" fmla="*/ 409525 h 1635642"/>
                <a:gd name="connsiteX5" fmla="*/ 0 w 1002183"/>
                <a:gd name="connsiteY5" fmla="*/ 1235339 h 1635642"/>
                <a:gd name="connsiteX6" fmla="*/ 35370 w 1002183"/>
                <a:gd name="connsiteY6" fmla="*/ 1199969 h 1635642"/>
                <a:gd name="connsiteX7" fmla="*/ 154780 w 1002183"/>
                <a:gd name="connsiteY7" fmla="*/ 1199969 h 1635642"/>
                <a:gd name="connsiteX8" fmla="*/ 154780 w 1002183"/>
                <a:gd name="connsiteY8" fmla="*/ 288681 h 1635642"/>
                <a:gd name="connsiteX9" fmla="*/ 165140 w 1002183"/>
                <a:gd name="connsiteY9" fmla="*/ 263670 h 1635642"/>
                <a:gd name="connsiteX10" fmla="*/ 165403 w 1002183"/>
                <a:gd name="connsiteY10" fmla="*/ 263561 h 1635642"/>
                <a:gd name="connsiteX11" fmla="*/ 166984 w 1002183"/>
                <a:gd name="connsiteY11" fmla="*/ 259744 h 1635642"/>
                <a:gd name="connsiteX12" fmla="*/ 217005 w 1002183"/>
                <a:gd name="connsiteY12" fmla="*/ 259744 h 1635642"/>
                <a:gd name="connsiteX13" fmla="*/ 263294 w 1002183"/>
                <a:gd name="connsiteY13" fmla="*/ 306033 h 1635642"/>
                <a:gd name="connsiteX14" fmla="*/ 785141 w 1002183"/>
                <a:gd name="connsiteY14" fmla="*/ 4744 h 1635642"/>
                <a:gd name="connsiteX15" fmla="*/ 833457 w 1002183"/>
                <a:gd name="connsiteY15" fmla="*/ 17690 h 1635642"/>
                <a:gd name="connsiteX16" fmla="*/ 820511 w 1002183"/>
                <a:gd name="connsiteY16" fmla="*/ 66007 h 1635642"/>
                <a:gd name="connsiteX17" fmla="*/ 315079 w 1002183"/>
                <a:gd name="connsiteY17" fmla="*/ 357818 h 1635642"/>
                <a:gd name="connsiteX18" fmla="*/ 985000 w 1002183"/>
                <a:gd name="connsiteY18" fmla="*/ 1027739 h 1635642"/>
                <a:gd name="connsiteX19" fmla="*/ 988403 w 1002183"/>
                <a:gd name="connsiteY19" fmla="*/ 1035955 h 1635642"/>
                <a:gd name="connsiteX20" fmla="*/ 998412 w 1002183"/>
                <a:gd name="connsiteY20" fmla="*/ 1044606 h 1635642"/>
                <a:gd name="connsiteX21" fmla="*/ 1000379 w 1002183"/>
                <a:gd name="connsiteY21" fmla="*/ 1071605 h 1635642"/>
                <a:gd name="connsiteX22" fmla="*/ 822395 w 1002183"/>
                <a:gd name="connsiteY22" fmla="*/ 1608650 h 1635642"/>
                <a:gd name="connsiteX23" fmla="*/ 821597 w 1002183"/>
                <a:gd name="connsiteY23" fmla="*/ 1609572 h 1635642"/>
                <a:gd name="connsiteX24" fmla="*/ 820221 w 1002183"/>
                <a:gd name="connsiteY24" fmla="*/ 1618584 h 1635642"/>
                <a:gd name="connsiteX25" fmla="*/ 771646 w 1002183"/>
                <a:gd name="connsiteY25" fmla="*/ 1630525 h 1635642"/>
                <a:gd name="connsiteX26" fmla="*/ 177262 w 1002183"/>
                <a:gd name="connsiteY26" fmla="*/ 1270709 h 1635642"/>
                <a:gd name="connsiteX27" fmla="*/ 35370 w 1002183"/>
                <a:gd name="connsiteY27" fmla="*/ 1270709 h 1635642"/>
                <a:gd name="connsiteX28" fmla="*/ 0 w 1002183"/>
                <a:gd name="connsiteY28" fmla="*/ 1235339 h 163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02183" h="1635642">
                  <a:moveTo>
                    <a:pt x="225520" y="1217230"/>
                  </a:moveTo>
                  <a:lnTo>
                    <a:pt x="768631" y="1546008"/>
                  </a:lnTo>
                  <a:lnTo>
                    <a:pt x="926594" y="1069374"/>
                  </a:lnTo>
                  <a:lnTo>
                    <a:pt x="251655" y="394436"/>
                  </a:lnTo>
                  <a:lnTo>
                    <a:pt x="225520" y="409525"/>
                  </a:lnTo>
                  <a:close/>
                  <a:moveTo>
                    <a:pt x="0" y="1235339"/>
                  </a:moveTo>
                  <a:cubicBezTo>
                    <a:pt x="0" y="1215805"/>
                    <a:pt x="15836" y="1199969"/>
                    <a:pt x="35370" y="1199969"/>
                  </a:cubicBezTo>
                  <a:lnTo>
                    <a:pt x="154780" y="1199969"/>
                  </a:lnTo>
                  <a:lnTo>
                    <a:pt x="154780" y="288681"/>
                  </a:lnTo>
                  <a:cubicBezTo>
                    <a:pt x="154780" y="278913"/>
                    <a:pt x="158739" y="270071"/>
                    <a:pt x="165140" y="263670"/>
                  </a:cubicBezTo>
                  <a:lnTo>
                    <a:pt x="165403" y="263561"/>
                  </a:lnTo>
                  <a:lnTo>
                    <a:pt x="166984" y="259744"/>
                  </a:lnTo>
                  <a:cubicBezTo>
                    <a:pt x="180797" y="245931"/>
                    <a:pt x="203192" y="245931"/>
                    <a:pt x="217005" y="259744"/>
                  </a:cubicBezTo>
                  <a:lnTo>
                    <a:pt x="263294" y="306033"/>
                  </a:lnTo>
                  <a:lnTo>
                    <a:pt x="785141" y="4744"/>
                  </a:lnTo>
                  <a:cubicBezTo>
                    <a:pt x="802058" y="-5023"/>
                    <a:pt x="823690" y="773"/>
                    <a:pt x="833457" y="17690"/>
                  </a:cubicBezTo>
                  <a:cubicBezTo>
                    <a:pt x="843224" y="34607"/>
                    <a:pt x="837428" y="56240"/>
                    <a:pt x="820511" y="66007"/>
                  </a:cubicBezTo>
                  <a:lnTo>
                    <a:pt x="315079" y="357818"/>
                  </a:lnTo>
                  <a:lnTo>
                    <a:pt x="985000" y="1027739"/>
                  </a:lnTo>
                  <a:lnTo>
                    <a:pt x="988403" y="1035955"/>
                  </a:lnTo>
                  <a:lnTo>
                    <a:pt x="998412" y="1044606"/>
                  </a:lnTo>
                  <a:cubicBezTo>
                    <a:pt x="1002475" y="1052694"/>
                    <a:pt x="1003451" y="1062334"/>
                    <a:pt x="1000379" y="1071605"/>
                  </a:cubicBezTo>
                  <a:lnTo>
                    <a:pt x="822395" y="1608650"/>
                  </a:lnTo>
                  <a:lnTo>
                    <a:pt x="821597" y="1609572"/>
                  </a:lnTo>
                  <a:lnTo>
                    <a:pt x="820221" y="1618584"/>
                  </a:lnTo>
                  <a:cubicBezTo>
                    <a:pt x="810105" y="1635295"/>
                    <a:pt x="788356" y="1640641"/>
                    <a:pt x="771646" y="1630525"/>
                  </a:cubicBezTo>
                  <a:lnTo>
                    <a:pt x="177262" y="1270709"/>
                  </a:lnTo>
                  <a:lnTo>
                    <a:pt x="35370" y="1270709"/>
                  </a:lnTo>
                  <a:cubicBezTo>
                    <a:pt x="15836" y="1270709"/>
                    <a:pt x="0" y="1254873"/>
                    <a:pt x="0" y="1235339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" name="円: 塗りつぶしなし 70">
              <a:extLst>
                <a:ext uri="{FF2B5EF4-FFF2-40B4-BE49-F238E27FC236}">
                  <a16:creationId xmlns:a16="http://schemas.microsoft.com/office/drawing/2014/main" id="{C0985771-E0F4-4483-8A74-C0CD032D19C7}"/>
                </a:ext>
              </a:extLst>
            </p:cNvPr>
            <p:cNvSpPr/>
            <p:nvPr/>
          </p:nvSpPr>
          <p:spPr bwMode="auto">
            <a:xfrm>
              <a:off x="6897755" y="5632356"/>
              <a:ext cx="456104" cy="456104"/>
            </a:xfrm>
            <a:prstGeom prst="donut">
              <a:avLst>
                <a:gd name="adj" fmla="val 5978"/>
              </a:avLst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8C4A66DF-5569-4B9C-9EA9-46FC2B3375E0}"/>
                </a:ext>
              </a:extLst>
            </p:cNvPr>
            <p:cNvSpPr/>
            <p:nvPr/>
          </p:nvSpPr>
          <p:spPr bwMode="auto">
            <a:xfrm>
              <a:off x="7026486" y="5774904"/>
              <a:ext cx="190852" cy="190852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E03203A7-53B1-4E1F-B74E-F46DD45B9268}"/>
                </a:ext>
              </a:extLst>
            </p:cNvPr>
            <p:cNvSpPr/>
            <p:nvPr/>
          </p:nvSpPr>
          <p:spPr bwMode="auto">
            <a:xfrm>
              <a:off x="6808579" y="4907757"/>
              <a:ext cx="367998" cy="87692"/>
            </a:xfrm>
            <a:prstGeom prst="round2SameRect">
              <a:avLst>
                <a:gd name="adj1" fmla="val 50000"/>
                <a:gd name="adj2" fmla="val 21751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4F8D5EF5-4FB8-414D-89D3-9716EE7CE319}"/>
                </a:ext>
              </a:extLst>
            </p:cNvPr>
            <p:cNvSpPr/>
            <p:nvPr/>
          </p:nvSpPr>
          <p:spPr bwMode="auto">
            <a:xfrm rot="16200000" flipV="1">
              <a:off x="7704534" y="4706762"/>
              <a:ext cx="231458" cy="365686"/>
            </a:xfrm>
            <a:custGeom>
              <a:avLst/>
              <a:gdLst>
                <a:gd name="connsiteX0" fmla="*/ 0 w 265666"/>
                <a:gd name="connsiteY0" fmla="*/ 419732 h 419732"/>
                <a:gd name="connsiteX1" fmla="*/ 0 w 265666"/>
                <a:gd name="connsiteY1" fmla="*/ 132833 h 419732"/>
                <a:gd name="connsiteX2" fmla="*/ 132833 w 265666"/>
                <a:gd name="connsiteY2" fmla="*/ 0 h 419732"/>
                <a:gd name="connsiteX3" fmla="*/ 265666 w 265666"/>
                <a:gd name="connsiteY3" fmla="*/ 132833 h 419732"/>
                <a:gd name="connsiteX4" fmla="*/ 265666 w 265666"/>
                <a:gd name="connsiteY4" fmla="*/ 256595 h 419732"/>
                <a:gd name="connsiteX5" fmla="*/ 189761 w 265666"/>
                <a:gd name="connsiteY5" fmla="*/ 256595 h 419732"/>
                <a:gd name="connsiteX6" fmla="*/ 189761 w 265666"/>
                <a:gd name="connsiteY6" fmla="*/ 132833 h 419732"/>
                <a:gd name="connsiteX7" fmla="*/ 132833 w 265666"/>
                <a:gd name="connsiteY7" fmla="*/ 75905 h 419732"/>
                <a:gd name="connsiteX8" fmla="*/ 75905 w 265666"/>
                <a:gd name="connsiteY8" fmla="*/ 132833 h 419732"/>
                <a:gd name="connsiteX9" fmla="*/ 75905 w 265666"/>
                <a:gd name="connsiteY9" fmla="*/ 419732 h 419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5666" h="419732">
                  <a:moveTo>
                    <a:pt x="0" y="419732"/>
                  </a:moveTo>
                  <a:lnTo>
                    <a:pt x="0" y="132833"/>
                  </a:lnTo>
                  <a:cubicBezTo>
                    <a:pt x="0" y="59471"/>
                    <a:pt x="59471" y="0"/>
                    <a:pt x="132833" y="0"/>
                  </a:cubicBezTo>
                  <a:cubicBezTo>
                    <a:pt x="206195" y="0"/>
                    <a:pt x="265666" y="59471"/>
                    <a:pt x="265666" y="132833"/>
                  </a:cubicBezTo>
                  <a:lnTo>
                    <a:pt x="265666" y="256595"/>
                  </a:lnTo>
                  <a:lnTo>
                    <a:pt x="189761" y="256595"/>
                  </a:lnTo>
                  <a:lnTo>
                    <a:pt x="189761" y="132833"/>
                  </a:lnTo>
                  <a:cubicBezTo>
                    <a:pt x="189761" y="101393"/>
                    <a:pt x="164273" y="75905"/>
                    <a:pt x="132833" y="75905"/>
                  </a:cubicBezTo>
                  <a:cubicBezTo>
                    <a:pt x="101393" y="75905"/>
                    <a:pt x="75905" y="101393"/>
                    <a:pt x="75905" y="132833"/>
                  </a:cubicBezTo>
                  <a:lnTo>
                    <a:pt x="75905" y="419732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10A6E1A0-A6AF-4C7F-BCDF-4FB0BD4783B7}"/>
                </a:ext>
              </a:extLst>
            </p:cNvPr>
            <p:cNvSpPr/>
            <p:nvPr/>
          </p:nvSpPr>
          <p:spPr bwMode="auto">
            <a:xfrm>
              <a:off x="6725710" y="4676579"/>
              <a:ext cx="673790" cy="854899"/>
            </a:xfrm>
            <a:custGeom>
              <a:avLst/>
              <a:gdLst>
                <a:gd name="connsiteX0" fmla="*/ 0 w 673790"/>
                <a:gd name="connsiteY0" fmla="*/ 0 h 854899"/>
                <a:gd name="connsiteX1" fmla="*/ 351642 w 673790"/>
                <a:gd name="connsiteY1" fmla="*/ 0 h 854899"/>
                <a:gd name="connsiteX2" fmla="*/ 351642 w 673790"/>
                <a:gd name="connsiteY2" fmla="*/ 161785 h 854899"/>
                <a:gd name="connsiteX3" fmla="*/ 349170 w 673790"/>
                <a:gd name="connsiteY3" fmla="*/ 174030 h 854899"/>
                <a:gd name="connsiteX4" fmla="*/ 594702 w 673790"/>
                <a:gd name="connsiteY4" fmla="*/ 239820 h 854899"/>
                <a:gd name="connsiteX5" fmla="*/ 670129 w 673790"/>
                <a:gd name="connsiteY5" fmla="*/ 370463 h 854899"/>
                <a:gd name="connsiteX6" fmla="*/ 669891 w 673790"/>
                <a:gd name="connsiteY6" fmla="*/ 370943 h 854899"/>
                <a:gd name="connsiteX7" fmla="*/ 540215 w 673790"/>
                <a:gd name="connsiteY7" fmla="*/ 854899 h 854899"/>
                <a:gd name="connsiteX8" fmla="*/ 334145 w 673790"/>
                <a:gd name="connsiteY8" fmla="*/ 799682 h 854899"/>
                <a:gd name="connsiteX9" fmla="*/ 436348 w 673790"/>
                <a:gd name="connsiteY9" fmla="*/ 418255 h 854899"/>
                <a:gd name="connsiteX10" fmla="*/ 73154 w 673790"/>
                <a:gd name="connsiteY10" fmla="*/ 320937 h 854899"/>
                <a:gd name="connsiteX11" fmla="*/ 10395 w 673790"/>
                <a:gd name="connsiteY11" fmla="*/ 249906 h 854899"/>
                <a:gd name="connsiteX12" fmla="*/ 12147 w 673790"/>
                <a:gd name="connsiteY12" fmla="*/ 221949 h 854899"/>
                <a:gd name="connsiteX13" fmla="*/ 0 w 673790"/>
                <a:gd name="connsiteY13" fmla="*/ 161784 h 854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73790" h="854899">
                  <a:moveTo>
                    <a:pt x="0" y="0"/>
                  </a:moveTo>
                  <a:lnTo>
                    <a:pt x="351642" y="0"/>
                  </a:lnTo>
                  <a:lnTo>
                    <a:pt x="351642" y="161785"/>
                  </a:lnTo>
                  <a:lnTo>
                    <a:pt x="349170" y="174030"/>
                  </a:lnTo>
                  <a:lnTo>
                    <a:pt x="594702" y="239820"/>
                  </a:lnTo>
                  <a:cubicBezTo>
                    <a:pt x="651607" y="255067"/>
                    <a:pt x="685377" y="313559"/>
                    <a:pt x="670129" y="370463"/>
                  </a:cubicBezTo>
                  <a:lnTo>
                    <a:pt x="669891" y="370943"/>
                  </a:lnTo>
                  <a:lnTo>
                    <a:pt x="540215" y="854899"/>
                  </a:lnTo>
                  <a:lnTo>
                    <a:pt x="334145" y="799682"/>
                  </a:lnTo>
                  <a:lnTo>
                    <a:pt x="436348" y="418255"/>
                  </a:lnTo>
                  <a:lnTo>
                    <a:pt x="73154" y="320937"/>
                  </a:lnTo>
                  <a:cubicBezTo>
                    <a:pt x="38848" y="311745"/>
                    <a:pt x="15003" y="283001"/>
                    <a:pt x="10395" y="249906"/>
                  </a:cubicBezTo>
                  <a:lnTo>
                    <a:pt x="12147" y="221949"/>
                  </a:lnTo>
                  <a:lnTo>
                    <a:pt x="0" y="161784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ED9EBE77-50A5-4677-A531-CB22D9A623A4}"/>
                </a:ext>
              </a:extLst>
            </p:cNvPr>
            <p:cNvSpPr/>
            <p:nvPr/>
          </p:nvSpPr>
          <p:spPr bwMode="auto">
            <a:xfrm>
              <a:off x="7057396" y="5474495"/>
              <a:ext cx="300155" cy="140478"/>
            </a:xfrm>
            <a:custGeom>
              <a:avLst/>
              <a:gdLst>
                <a:gd name="connsiteX0" fmla="*/ 0 w 372928"/>
                <a:gd name="connsiteY0" fmla="*/ 0 h 191598"/>
                <a:gd name="connsiteX1" fmla="*/ 172287 w 372928"/>
                <a:gd name="connsiteY1" fmla="*/ 0 h 191598"/>
                <a:gd name="connsiteX2" fmla="*/ 206902 w 372928"/>
                <a:gd name="connsiteY2" fmla="*/ 0 h 191598"/>
                <a:gd name="connsiteX3" fmla="*/ 277129 w 372928"/>
                <a:gd name="connsiteY3" fmla="*/ 0 h 191598"/>
                <a:gd name="connsiteX4" fmla="*/ 372928 w 372928"/>
                <a:gd name="connsiteY4" fmla="*/ 95799 h 191598"/>
                <a:gd name="connsiteX5" fmla="*/ 372928 w 372928"/>
                <a:gd name="connsiteY5" fmla="*/ 147147 h 191598"/>
                <a:gd name="connsiteX6" fmla="*/ 328477 w 372928"/>
                <a:gd name="connsiteY6" fmla="*/ 191598 h 191598"/>
                <a:gd name="connsiteX7" fmla="*/ 175152 w 372928"/>
                <a:gd name="connsiteY7" fmla="*/ 191598 h 191598"/>
                <a:gd name="connsiteX8" fmla="*/ 120939 w 372928"/>
                <a:gd name="connsiteY8" fmla="*/ 191598 h 191598"/>
                <a:gd name="connsiteX9" fmla="*/ 31750 w 372928"/>
                <a:gd name="connsiteY9" fmla="*/ 191598 h 191598"/>
                <a:gd name="connsiteX10" fmla="*/ 0 w 372928"/>
                <a:gd name="connsiteY10" fmla="*/ 159848 h 191598"/>
                <a:gd name="connsiteX0" fmla="*/ 0 w 372928"/>
                <a:gd name="connsiteY0" fmla="*/ 0 h 191598"/>
                <a:gd name="connsiteX1" fmla="*/ 206902 w 372928"/>
                <a:gd name="connsiteY1" fmla="*/ 0 h 191598"/>
                <a:gd name="connsiteX2" fmla="*/ 277129 w 372928"/>
                <a:gd name="connsiteY2" fmla="*/ 0 h 191598"/>
                <a:gd name="connsiteX3" fmla="*/ 372928 w 372928"/>
                <a:gd name="connsiteY3" fmla="*/ 95799 h 191598"/>
                <a:gd name="connsiteX4" fmla="*/ 372928 w 372928"/>
                <a:gd name="connsiteY4" fmla="*/ 147147 h 191598"/>
                <a:gd name="connsiteX5" fmla="*/ 328477 w 372928"/>
                <a:gd name="connsiteY5" fmla="*/ 191598 h 191598"/>
                <a:gd name="connsiteX6" fmla="*/ 175152 w 372928"/>
                <a:gd name="connsiteY6" fmla="*/ 191598 h 191598"/>
                <a:gd name="connsiteX7" fmla="*/ 120939 w 372928"/>
                <a:gd name="connsiteY7" fmla="*/ 191598 h 191598"/>
                <a:gd name="connsiteX8" fmla="*/ 31750 w 372928"/>
                <a:gd name="connsiteY8" fmla="*/ 191598 h 191598"/>
                <a:gd name="connsiteX9" fmla="*/ 0 w 372928"/>
                <a:gd name="connsiteY9" fmla="*/ 159848 h 191598"/>
                <a:gd name="connsiteX10" fmla="*/ 0 w 372928"/>
                <a:gd name="connsiteY10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75152 w 372928"/>
                <a:gd name="connsiteY5" fmla="*/ 191598 h 191598"/>
                <a:gd name="connsiteX6" fmla="*/ 120939 w 372928"/>
                <a:gd name="connsiteY6" fmla="*/ 191598 h 191598"/>
                <a:gd name="connsiteX7" fmla="*/ 31750 w 372928"/>
                <a:gd name="connsiteY7" fmla="*/ 191598 h 191598"/>
                <a:gd name="connsiteX8" fmla="*/ 0 w 372928"/>
                <a:gd name="connsiteY8" fmla="*/ 159848 h 191598"/>
                <a:gd name="connsiteX9" fmla="*/ 0 w 372928"/>
                <a:gd name="connsiteY9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20939 w 372928"/>
                <a:gd name="connsiteY5" fmla="*/ 191598 h 191598"/>
                <a:gd name="connsiteX6" fmla="*/ 31750 w 372928"/>
                <a:gd name="connsiteY6" fmla="*/ 191598 h 191598"/>
                <a:gd name="connsiteX7" fmla="*/ 0 w 372928"/>
                <a:gd name="connsiteY7" fmla="*/ 159848 h 191598"/>
                <a:gd name="connsiteX8" fmla="*/ 0 w 372928"/>
                <a:gd name="connsiteY8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31750 w 372928"/>
                <a:gd name="connsiteY5" fmla="*/ 191598 h 191598"/>
                <a:gd name="connsiteX6" fmla="*/ 0 w 372928"/>
                <a:gd name="connsiteY6" fmla="*/ 159848 h 191598"/>
                <a:gd name="connsiteX7" fmla="*/ 0 w 372928"/>
                <a:gd name="connsiteY7" fmla="*/ 0 h 19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2928" h="191598">
                  <a:moveTo>
                    <a:pt x="0" y="0"/>
                  </a:moveTo>
                  <a:lnTo>
                    <a:pt x="277129" y="0"/>
                  </a:lnTo>
                  <a:cubicBezTo>
                    <a:pt x="330037" y="0"/>
                    <a:pt x="372928" y="42891"/>
                    <a:pt x="372928" y="95799"/>
                  </a:cubicBezTo>
                  <a:lnTo>
                    <a:pt x="372928" y="147147"/>
                  </a:lnTo>
                  <a:cubicBezTo>
                    <a:pt x="372928" y="171697"/>
                    <a:pt x="353027" y="191598"/>
                    <a:pt x="328477" y="191598"/>
                  </a:cubicBezTo>
                  <a:lnTo>
                    <a:pt x="31750" y="191598"/>
                  </a:lnTo>
                  <a:cubicBezTo>
                    <a:pt x="14215" y="191598"/>
                    <a:pt x="0" y="177383"/>
                    <a:pt x="0" y="15984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E96954BD-CA2E-47D0-B349-026E3BA775B0}"/>
                </a:ext>
              </a:extLst>
            </p:cNvPr>
            <p:cNvSpPr/>
            <p:nvPr/>
          </p:nvSpPr>
          <p:spPr bwMode="auto">
            <a:xfrm rot="900000">
              <a:off x="7125540" y="5647370"/>
              <a:ext cx="48850" cy="244149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" name="四角形: 角を丸くする 77">
              <a:extLst>
                <a:ext uri="{FF2B5EF4-FFF2-40B4-BE49-F238E27FC236}">
                  <a16:creationId xmlns:a16="http://schemas.microsoft.com/office/drawing/2014/main" id="{B5BD7A88-E81D-472A-8D26-9D846FCE8E1B}"/>
                </a:ext>
              </a:extLst>
            </p:cNvPr>
            <p:cNvSpPr/>
            <p:nvPr/>
          </p:nvSpPr>
          <p:spPr bwMode="auto">
            <a:xfrm>
              <a:off x="7081365" y="5617954"/>
              <a:ext cx="197559" cy="55190"/>
            </a:xfrm>
            <a:prstGeom prst="roundRect">
              <a:avLst/>
            </a:prstGeom>
            <a:solidFill>
              <a:srgbClr val="000000">
                <a:lumMod val="50000"/>
                <a:lumOff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E405B86D-5DB6-4100-8558-AF1AD285D729}"/>
                </a:ext>
              </a:extLst>
            </p:cNvPr>
            <p:cNvSpPr/>
            <p:nvPr/>
          </p:nvSpPr>
          <p:spPr bwMode="auto">
            <a:xfrm rot="900000">
              <a:off x="6800413" y="4141831"/>
              <a:ext cx="362448" cy="587793"/>
            </a:xfrm>
            <a:prstGeom prst="round2SameRect">
              <a:avLst>
                <a:gd name="adj1" fmla="val 33969"/>
                <a:gd name="adj2" fmla="val 0"/>
              </a:avLst>
            </a:pr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" name="円: 塗りつぶしなし 79">
              <a:extLst>
                <a:ext uri="{FF2B5EF4-FFF2-40B4-BE49-F238E27FC236}">
                  <a16:creationId xmlns:a16="http://schemas.microsoft.com/office/drawing/2014/main" id="{B5EE9D36-D329-408C-B3F6-0F7EA3037F88}"/>
                </a:ext>
              </a:extLst>
            </p:cNvPr>
            <p:cNvSpPr/>
            <p:nvPr/>
          </p:nvSpPr>
          <p:spPr bwMode="auto">
            <a:xfrm>
              <a:off x="6494956" y="4135535"/>
              <a:ext cx="737796" cy="544468"/>
            </a:xfrm>
            <a:prstGeom prst="donut">
              <a:avLst>
                <a:gd name="adj" fmla="val 6442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9D683336-5836-474E-9A94-49EF7430B091}"/>
                </a:ext>
              </a:extLst>
            </p:cNvPr>
            <p:cNvGrpSpPr/>
            <p:nvPr/>
          </p:nvGrpSpPr>
          <p:grpSpPr>
            <a:xfrm>
              <a:off x="5988975" y="4085758"/>
              <a:ext cx="768207" cy="776424"/>
              <a:chOff x="3826219" y="4359939"/>
              <a:chExt cx="768207" cy="776424"/>
            </a:xfrm>
            <a:solidFill>
              <a:srgbClr val="00B050"/>
            </a:solidFill>
          </p:grpSpPr>
          <p:sp>
            <p:nvSpPr>
              <p:cNvPr id="104" name="四角形: 上の 2 つの角を丸める 103">
                <a:extLst>
                  <a:ext uri="{FF2B5EF4-FFF2-40B4-BE49-F238E27FC236}">
                    <a16:creationId xmlns:a16="http://schemas.microsoft.com/office/drawing/2014/main" id="{77001407-D100-46CB-86FB-BE34D9B51618}"/>
                  </a:ext>
                </a:extLst>
              </p:cNvPr>
              <p:cNvSpPr/>
              <p:nvPr/>
            </p:nvSpPr>
            <p:spPr bwMode="auto">
              <a:xfrm>
                <a:off x="3826219" y="4649442"/>
                <a:ext cx="148036" cy="414680"/>
              </a:xfrm>
              <a:prstGeom prst="round2SameRect">
                <a:avLst>
                  <a:gd name="adj1" fmla="val 33400"/>
                  <a:gd name="adj2" fmla="val 9799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5" name="四角形: 上の 2 つの角を丸める 104">
                <a:extLst>
                  <a:ext uri="{FF2B5EF4-FFF2-40B4-BE49-F238E27FC236}">
                    <a16:creationId xmlns:a16="http://schemas.microsoft.com/office/drawing/2014/main" id="{B0295404-239C-49B3-BA45-45E6C0F2C643}"/>
                  </a:ext>
                </a:extLst>
              </p:cNvPr>
              <p:cNvSpPr/>
              <p:nvPr/>
            </p:nvSpPr>
            <p:spPr bwMode="auto">
              <a:xfrm>
                <a:off x="3888825" y="4519958"/>
                <a:ext cx="691118" cy="607554"/>
              </a:xfrm>
              <a:prstGeom prst="round2SameRect">
                <a:avLst>
                  <a:gd name="adj1" fmla="val 0"/>
                  <a:gd name="adj2" fmla="val 9407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6" name="四角形: 上の 2 つの角を丸める 105">
                <a:extLst>
                  <a:ext uri="{FF2B5EF4-FFF2-40B4-BE49-F238E27FC236}">
                    <a16:creationId xmlns:a16="http://schemas.microsoft.com/office/drawing/2014/main" id="{52306A40-0546-43BC-A837-E81096556695}"/>
                  </a:ext>
                </a:extLst>
              </p:cNvPr>
              <p:cNvSpPr/>
              <p:nvPr/>
            </p:nvSpPr>
            <p:spPr bwMode="auto">
              <a:xfrm>
                <a:off x="3983431" y="4528809"/>
                <a:ext cx="69466" cy="607554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" name="四角形: 上の 2 つの角を丸める 106">
                <a:extLst>
                  <a:ext uri="{FF2B5EF4-FFF2-40B4-BE49-F238E27FC236}">
                    <a16:creationId xmlns:a16="http://schemas.microsoft.com/office/drawing/2014/main" id="{FF62C1AE-66B4-4631-AB05-10F5892AACB6}"/>
                  </a:ext>
                </a:extLst>
              </p:cNvPr>
              <p:cNvSpPr/>
              <p:nvPr/>
            </p:nvSpPr>
            <p:spPr bwMode="auto">
              <a:xfrm>
                <a:off x="4425102" y="4528807"/>
                <a:ext cx="69466" cy="607554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" name="四角形: 上の 2 つの角を丸める 107">
                <a:extLst>
                  <a:ext uri="{FF2B5EF4-FFF2-40B4-BE49-F238E27FC236}">
                    <a16:creationId xmlns:a16="http://schemas.microsoft.com/office/drawing/2014/main" id="{0E65ECA8-8295-4466-B2DB-2C00DB530EE5}"/>
                  </a:ext>
                </a:extLst>
              </p:cNvPr>
              <p:cNvSpPr/>
              <p:nvPr/>
            </p:nvSpPr>
            <p:spPr bwMode="auto">
              <a:xfrm>
                <a:off x="3874346" y="4359939"/>
                <a:ext cx="720080" cy="185513"/>
              </a:xfrm>
              <a:prstGeom prst="round2SameRect">
                <a:avLst>
                  <a:gd name="adj1" fmla="val 28345"/>
                  <a:gd name="adj2" fmla="val 0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21191B02-FD33-4E8B-8447-ADFFBF66ECD7}"/>
                </a:ext>
              </a:extLst>
            </p:cNvPr>
            <p:cNvSpPr/>
            <p:nvPr/>
          </p:nvSpPr>
          <p:spPr bwMode="auto">
            <a:xfrm rot="20935095">
              <a:off x="7627663" y="4835608"/>
              <a:ext cx="194096" cy="206797"/>
            </a:xfrm>
            <a:custGeom>
              <a:avLst/>
              <a:gdLst>
                <a:gd name="connsiteX0" fmla="*/ 64623 w 194096"/>
                <a:gd name="connsiteY0" fmla="*/ 0 h 206797"/>
                <a:gd name="connsiteX1" fmla="*/ 131845 w 194096"/>
                <a:gd name="connsiteY1" fmla="*/ 65626 h 206797"/>
                <a:gd name="connsiteX2" fmla="*/ 150414 w 194096"/>
                <a:gd name="connsiteY2" fmla="*/ 69375 h 206797"/>
                <a:gd name="connsiteX3" fmla="*/ 194096 w 194096"/>
                <a:gd name="connsiteY3" fmla="*/ 135276 h 206797"/>
                <a:gd name="connsiteX4" fmla="*/ 194095 w 194096"/>
                <a:gd name="connsiteY4" fmla="*/ 178283 h 206797"/>
                <a:gd name="connsiteX5" fmla="*/ 165581 w 194096"/>
                <a:gd name="connsiteY5" fmla="*/ 206797 h 206797"/>
                <a:gd name="connsiteX6" fmla="*/ 73878 w 194096"/>
                <a:gd name="connsiteY6" fmla="*/ 206797 h 206797"/>
                <a:gd name="connsiteX7" fmla="*/ 45364 w 194096"/>
                <a:gd name="connsiteY7" fmla="*/ 178283 h 206797"/>
                <a:gd name="connsiteX8" fmla="*/ 45364 w 194096"/>
                <a:gd name="connsiteY8" fmla="*/ 135276 h 206797"/>
                <a:gd name="connsiteX9" fmla="*/ 49545 w 194096"/>
                <a:gd name="connsiteY9" fmla="*/ 114564 h 206797"/>
                <a:gd name="connsiteX10" fmla="*/ 0 w 194096"/>
                <a:gd name="connsiteY10" fmla="*/ 66196 h 206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4096" h="206797">
                  <a:moveTo>
                    <a:pt x="64623" y="0"/>
                  </a:moveTo>
                  <a:lnTo>
                    <a:pt x="131845" y="65626"/>
                  </a:lnTo>
                  <a:lnTo>
                    <a:pt x="150414" y="69375"/>
                  </a:lnTo>
                  <a:cubicBezTo>
                    <a:pt x="176084" y="80232"/>
                    <a:pt x="194096" y="105651"/>
                    <a:pt x="194096" y="135276"/>
                  </a:cubicBezTo>
                  <a:cubicBezTo>
                    <a:pt x="194096" y="149612"/>
                    <a:pt x="194095" y="163947"/>
                    <a:pt x="194095" y="178283"/>
                  </a:cubicBezTo>
                  <a:cubicBezTo>
                    <a:pt x="194095" y="194031"/>
                    <a:pt x="181329" y="206797"/>
                    <a:pt x="165581" y="206797"/>
                  </a:cubicBezTo>
                  <a:lnTo>
                    <a:pt x="73878" y="206797"/>
                  </a:lnTo>
                  <a:cubicBezTo>
                    <a:pt x="58130" y="206797"/>
                    <a:pt x="45364" y="194031"/>
                    <a:pt x="45364" y="178283"/>
                  </a:cubicBezTo>
                  <a:lnTo>
                    <a:pt x="45364" y="135276"/>
                  </a:lnTo>
                  <a:lnTo>
                    <a:pt x="49545" y="114564"/>
                  </a:lnTo>
                  <a:lnTo>
                    <a:pt x="0" y="66196"/>
                  </a:ln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DDB7C5CE-2F8D-4E9A-A4B5-B06619C616EE}"/>
                </a:ext>
              </a:extLst>
            </p:cNvPr>
            <p:cNvSpPr/>
            <p:nvPr/>
          </p:nvSpPr>
          <p:spPr bwMode="auto">
            <a:xfrm rot="19257813">
              <a:off x="7192572" y="4121390"/>
              <a:ext cx="307451" cy="939335"/>
            </a:xfrm>
            <a:custGeom>
              <a:avLst/>
              <a:gdLst>
                <a:gd name="connsiteX0" fmla="*/ 164019 w 307451"/>
                <a:gd name="connsiteY0" fmla="*/ 28141 h 939335"/>
                <a:gd name="connsiteX1" fmla="*/ 192160 w 307451"/>
                <a:gd name="connsiteY1" fmla="*/ 96080 h 939335"/>
                <a:gd name="connsiteX2" fmla="*/ 192159 w 307451"/>
                <a:gd name="connsiteY2" fmla="*/ 482205 h 939335"/>
                <a:gd name="connsiteX3" fmla="*/ 190776 w 307451"/>
                <a:gd name="connsiteY3" fmla="*/ 489058 h 939335"/>
                <a:gd name="connsiteX4" fmla="*/ 306352 w 307451"/>
                <a:gd name="connsiteY4" fmla="*/ 866027 h 939335"/>
                <a:gd name="connsiteX5" fmla="*/ 289845 w 307451"/>
                <a:gd name="connsiteY5" fmla="*/ 897131 h 939335"/>
                <a:gd name="connsiteX6" fmla="*/ 155776 w 307451"/>
                <a:gd name="connsiteY6" fmla="*/ 938235 h 939335"/>
                <a:gd name="connsiteX7" fmla="*/ 124672 w 307451"/>
                <a:gd name="connsiteY7" fmla="*/ 921729 h 939335"/>
                <a:gd name="connsiteX8" fmla="*/ 6961 w 307451"/>
                <a:gd name="connsiteY8" fmla="*/ 537801 h 939335"/>
                <a:gd name="connsiteX9" fmla="*/ 3259 w 307451"/>
                <a:gd name="connsiteY9" fmla="*/ 500253 h 939335"/>
                <a:gd name="connsiteX10" fmla="*/ 3490 w 307451"/>
                <a:gd name="connsiteY10" fmla="*/ 499492 h 939335"/>
                <a:gd name="connsiteX11" fmla="*/ 0 w 307451"/>
                <a:gd name="connsiteY11" fmla="*/ 482204 h 939335"/>
                <a:gd name="connsiteX12" fmla="*/ 0 w 307451"/>
                <a:gd name="connsiteY12" fmla="*/ 96080 h 939335"/>
                <a:gd name="connsiteX13" fmla="*/ 96080 w 307451"/>
                <a:gd name="connsiteY13" fmla="*/ 0 h 939335"/>
                <a:gd name="connsiteX14" fmla="*/ 164019 w 307451"/>
                <a:gd name="connsiteY14" fmla="*/ 28141 h 939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07451" h="939335">
                  <a:moveTo>
                    <a:pt x="164019" y="28141"/>
                  </a:moveTo>
                  <a:cubicBezTo>
                    <a:pt x="181406" y="45528"/>
                    <a:pt x="192160" y="69548"/>
                    <a:pt x="192160" y="96080"/>
                  </a:cubicBezTo>
                  <a:cubicBezTo>
                    <a:pt x="192160" y="224788"/>
                    <a:pt x="192159" y="353497"/>
                    <a:pt x="192159" y="482205"/>
                  </a:cubicBezTo>
                  <a:lnTo>
                    <a:pt x="190776" y="489058"/>
                  </a:lnTo>
                  <a:lnTo>
                    <a:pt x="306352" y="866027"/>
                  </a:lnTo>
                  <a:cubicBezTo>
                    <a:pt x="310382" y="879174"/>
                    <a:pt x="302992" y="893100"/>
                    <a:pt x="289845" y="897131"/>
                  </a:cubicBezTo>
                  <a:lnTo>
                    <a:pt x="155776" y="938235"/>
                  </a:lnTo>
                  <a:cubicBezTo>
                    <a:pt x="142629" y="942266"/>
                    <a:pt x="128702" y="934876"/>
                    <a:pt x="124672" y="921729"/>
                  </a:cubicBezTo>
                  <a:lnTo>
                    <a:pt x="6961" y="537801"/>
                  </a:lnTo>
                  <a:cubicBezTo>
                    <a:pt x="3116" y="525258"/>
                    <a:pt x="1994" y="512530"/>
                    <a:pt x="3259" y="500253"/>
                  </a:cubicBezTo>
                  <a:lnTo>
                    <a:pt x="3490" y="499492"/>
                  </a:lnTo>
                  <a:lnTo>
                    <a:pt x="0" y="482204"/>
                  </a:lnTo>
                  <a:lnTo>
                    <a:pt x="0" y="96080"/>
                  </a:lnTo>
                  <a:cubicBezTo>
                    <a:pt x="0" y="43016"/>
                    <a:pt x="43016" y="0"/>
                    <a:pt x="96080" y="0"/>
                  </a:cubicBezTo>
                  <a:cubicBezTo>
                    <a:pt x="122612" y="0"/>
                    <a:pt x="146632" y="10754"/>
                    <a:pt x="164019" y="28141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94641929-0A61-40CE-BCB0-1CC1C33D8F77}"/>
                </a:ext>
              </a:extLst>
            </p:cNvPr>
            <p:cNvSpPr/>
            <p:nvPr/>
          </p:nvSpPr>
          <p:spPr bwMode="auto">
            <a:xfrm>
              <a:off x="6254047" y="4387280"/>
              <a:ext cx="298636" cy="298636"/>
            </a:xfrm>
            <a:custGeom>
              <a:avLst/>
              <a:gdLst>
                <a:gd name="connsiteX0" fmla="*/ 162412 w 945106"/>
                <a:gd name="connsiteY0" fmla="*/ 189939 h 945106"/>
                <a:gd name="connsiteX1" fmla="*/ 123447 w 945106"/>
                <a:gd name="connsiteY1" fmla="*/ 237165 h 945106"/>
                <a:gd name="connsiteX2" fmla="*/ 51546 w 945106"/>
                <a:gd name="connsiteY2" fmla="*/ 472553 h 945106"/>
                <a:gd name="connsiteX3" fmla="*/ 174856 w 945106"/>
                <a:gd name="connsiteY3" fmla="*/ 770249 h 945106"/>
                <a:gd name="connsiteX4" fmla="*/ 205697 w 945106"/>
                <a:gd name="connsiteY4" fmla="*/ 795695 h 945106"/>
                <a:gd name="connsiteX5" fmla="*/ 227214 w 945106"/>
                <a:gd name="connsiteY5" fmla="*/ 413214 h 945106"/>
                <a:gd name="connsiteX6" fmla="*/ 181829 w 945106"/>
                <a:gd name="connsiteY6" fmla="*/ 394415 h 945106"/>
                <a:gd name="connsiteX7" fmla="*/ 162412 w 945106"/>
                <a:gd name="connsiteY7" fmla="*/ 347537 h 945106"/>
                <a:gd name="connsiteX8" fmla="*/ 413486 w 945106"/>
                <a:gd name="connsiteY8" fmla="*/ 123286 h 945106"/>
                <a:gd name="connsiteX9" fmla="*/ 462019 w 945106"/>
                <a:gd name="connsiteY9" fmla="*/ 123286 h 945106"/>
                <a:gd name="connsiteX10" fmla="*/ 510553 w 945106"/>
                <a:gd name="connsiteY10" fmla="*/ 171820 h 945106"/>
                <a:gd name="connsiteX11" fmla="*/ 510553 w 945106"/>
                <a:gd name="connsiteY11" fmla="*/ 434793 h 945106"/>
                <a:gd name="connsiteX12" fmla="*/ 496338 w 945106"/>
                <a:gd name="connsiteY12" fmla="*/ 469112 h 945106"/>
                <a:gd name="connsiteX13" fmla="*/ 474278 w 945106"/>
                <a:gd name="connsiteY13" fmla="*/ 478250 h 945106"/>
                <a:gd name="connsiteX14" fmla="*/ 494461 w 945106"/>
                <a:gd name="connsiteY14" fmla="*/ 837018 h 945106"/>
                <a:gd name="connsiteX15" fmla="*/ 393872 w 945106"/>
                <a:gd name="connsiteY15" fmla="*/ 837018 h 945106"/>
                <a:gd name="connsiteX16" fmla="*/ 413770 w 945106"/>
                <a:gd name="connsiteY16" fmla="*/ 483326 h 945106"/>
                <a:gd name="connsiteX17" fmla="*/ 413486 w 945106"/>
                <a:gd name="connsiteY17" fmla="*/ 483326 h 945106"/>
                <a:gd name="connsiteX18" fmla="*/ 472552 w 945106"/>
                <a:gd name="connsiteY18" fmla="*/ 51547 h 945106"/>
                <a:gd name="connsiteX19" fmla="*/ 237164 w 945106"/>
                <a:gd name="connsiteY19" fmla="*/ 123449 h 945106"/>
                <a:gd name="connsiteX20" fmla="*/ 191984 w 945106"/>
                <a:gd name="connsiteY20" fmla="*/ 160725 h 945106"/>
                <a:gd name="connsiteX21" fmla="*/ 191983 w 945106"/>
                <a:gd name="connsiteY21" fmla="*/ 293229 h 945106"/>
                <a:gd name="connsiteX22" fmla="*/ 214843 w 945106"/>
                <a:gd name="connsiteY22" fmla="*/ 316089 h 945106"/>
                <a:gd name="connsiteX23" fmla="*/ 237703 w 945106"/>
                <a:gd name="connsiteY23" fmla="*/ 293229 h 945106"/>
                <a:gd name="connsiteX24" fmla="*/ 237703 w 945106"/>
                <a:gd name="connsiteY24" fmla="*/ 138180 h 945106"/>
                <a:gd name="connsiteX25" fmla="*/ 270565 w 945106"/>
                <a:gd name="connsiteY25" fmla="*/ 138180 h 945106"/>
                <a:gd name="connsiteX26" fmla="*/ 270564 w 945106"/>
                <a:gd name="connsiteY26" fmla="*/ 293229 h 945106"/>
                <a:gd name="connsiteX27" fmla="*/ 293424 w 945106"/>
                <a:gd name="connsiteY27" fmla="*/ 316089 h 945106"/>
                <a:gd name="connsiteX28" fmla="*/ 316284 w 945106"/>
                <a:gd name="connsiteY28" fmla="*/ 293229 h 945106"/>
                <a:gd name="connsiteX29" fmla="*/ 316284 w 945106"/>
                <a:gd name="connsiteY29" fmla="*/ 138180 h 945106"/>
                <a:gd name="connsiteX30" fmla="*/ 345856 w 945106"/>
                <a:gd name="connsiteY30" fmla="*/ 138180 h 945106"/>
                <a:gd name="connsiteX31" fmla="*/ 345856 w 945106"/>
                <a:gd name="connsiteY31" fmla="*/ 347537 h 945106"/>
                <a:gd name="connsiteX32" fmla="*/ 326439 w 945106"/>
                <a:gd name="connsiteY32" fmla="*/ 394415 h 945106"/>
                <a:gd name="connsiteX33" fmla="*/ 280140 w 945106"/>
                <a:gd name="connsiteY33" fmla="*/ 413592 h 945106"/>
                <a:gd name="connsiteX34" fmla="*/ 303961 w 945106"/>
                <a:gd name="connsiteY34" fmla="*/ 837017 h 945106"/>
                <a:gd name="connsiteX35" fmla="*/ 265461 w 945106"/>
                <a:gd name="connsiteY35" fmla="*/ 837017 h 945106"/>
                <a:gd name="connsiteX36" fmla="*/ 308678 w 945106"/>
                <a:gd name="connsiteY36" fmla="*/ 860474 h 945106"/>
                <a:gd name="connsiteX37" fmla="*/ 472552 w 945106"/>
                <a:gd name="connsiteY37" fmla="*/ 893559 h 945106"/>
                <a:gd name="connsiteX38" fmla="*/ 636427 w 945106"/>
                <a:gd name="connsiteY38" fmla="*/ 860474 h 945106"/>
                <a:gd name="connsiteX39" fmla="*/ 679645 w 945106"/>
                <a:gd name="connsiteY39" fmla="*/ 837016 h 945106"/>
                <a:gd name="connsiteX40" fmla="*/ 608185 w 945106"/>
                <a:gd name="connsiteY40" fmla="*/ 837016 h 945106"/>
                <a:gd name="connsiteX41" fmla="*/ 631732 w 945106"/>
                <a:gd name="connsiteY41" fmla="*/ 418471 h 945106"/>
                <a:gd name="connsiteX42" fmla="*/ 621830 w 945106"/>
                <a:gd name="connsiteY42" fmla="*/ 415212 h 945106"/>
                <a:gd name="connsiteX43" fmla="*/ 565810 w 945106"/>
                <a:gd name="connsiteY43" fmla="*/ 277465 h 945106"/>
                <a:gd name="connsiteX44" fmla="*/ 657532 w 945106"/>
                <a:gd name="connsiteY44" fmla="*/ 127970 h 945106"/>
                <a:gd name="connsiteX45" fmla="*/ 749254 w 945106"/>
                <a:gd name="connsiteY45" fmla="*/ 277465 h 945106"/>
                <a:gd name="connsiteX46" fmla="*/ 693235 w 945106"/>
                <a:gd name="connsiteY46" fmla="*/ 415212 h 945106"/>
                <a:gd name="connsiteX47" fmla="*/ 685193 w 945106"/>
                <a:gd name="connsiteY47" fmla="*/ 417858 h 945106"/>
                <a:gd name="connsiteX48" fmla="*/ 707911 w 945106"/>
                <a:gd name="connsiteY48" fmla="*/ 821674 h 945106"/>
                <a:gd name="connsiteX49" fmla="*/ 707940 w 945106"/>
                <a:gd name="connsiteY49" fmla="*/ 821658 h 945106"/>
                <a:gd name="connsiteX50" fmla="*/ 893558 w 945106"/>
                <a:gd name="connsiteY50" fmla="*/ 472553 h 945106"/>
                <a:gd name="connsiteX51" fmla="*/ 472552 w 945106"/>
                <a:gd name="connsiteY51" fmla="*/ 51547 h 945106"/>
                <a:gd name="connsiteX52" fmla="*/ 472553 w 945106"/>
                <a:gd name="connsiteY52" fmla="*/ 0 h 945106"/>
                <a:gd name="connsiteX53" fmla="*/ 945106 w 945106"/>
                <a:gd name="connsiteY53" fmla="*/ 472553 h 945106"/>
                <a:gd name="connsiteX54" fmla="*/ 472553 w 945106"/>
                <a:gd name="connsiteY54" fmla="*/ 945106 h 945106"/>
                <a:gd name="connsiteX55" fmla="*/ 0 w 945106"/>
                <a:gd name="connsiteY55" fmla="*/ 472553 h 945106"/>
                <a:gd name="connsiteX56" fmla="*/ 472553 w 945106"/>
                <a:gd name="connsiteY56" fmla="*/ 0 h 945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945106" h="945106">
                  <a:moveTo>
                    <a:pt x="162412" y="189939"/>
                  </a:moveTo>
                  <a:lnTo>
                    <a:pt x="123447" y="237165"/>
                  </a:lnTo>
                  <a:cubicBezTo>
                    <a:pt x="78053" y="304358"/>
                    <a:pt x="51546" y="385360"/>
                    <a:pt x="51546" y="472553"/>
                  </a:cubicBezTo>
                  <a:cubicBezTo>
                    <a:pt x="51546" y="588811"/>
                    <a:pt x="98669" y="694062"/>
                    <a:pt x="174856" y="770249"/>
                  </a:cubicBezTo>
                  <a:lnTo>
                    <a:pt x="205697" y="795695"/>
                  </a:lnTo>
                  <a:lnTo>
                    <a:pt x="227214" y="413214"/>
                  </a:lnTo>
                  <a:lnTo>
                    <a:pt x="181829" y="394415"/>
                  </a:lnTo>
                  <a:cubicBezTo>
                    <a:pt x="169832" y="382418"/>
                    <a:pt x="162412" y="365844"/>
                    <a:pt x="162412" y="347537"/>
                  </a:cubicBezTo>
                  <a:close/>
                  <a:moveTo>
                    <a:pt x="413486" y="123286"/>
                  </a:moveTo>
                  <a:lnTo>
                    <a:pt x="462019" y="123286"/>
                  </a:lnTo>
                  <a:cubicBezTo>
                    <a:pt x="488824" y="123286"/>
                    <a:pt x="510553" y="145015"/>
                    <a:pt x="510553" y="171820"/>
                  </a:cubicBezTo>
                  <a:lnTo>
                    <a:pt x="510553" y="434793"/>
                  </a:lnTo>
                  <a:cubicBezTo>
                    <a:pt x="510553" y="448196"/>
                    <a:pt x="505121" y="460329"/>
                    <a:pt x="496338" y="469112"/>
                  </a:cubicBezTo>
                  <a:lnTo>
                    <a:pt x="474278" y="478250"/>
                  </a:lnTo>
                  <a:lnTo>
                    <a:pt x="494461" y="837018"/>
                  </a:lnTo>
                  <a:lnTo>
                    <a:pt x="393872" y="837018"/>
                  </a:lnTo>
                  <a:lnTo>
                    <a:pt x="413770" y="483326"/>
                  </a:lnTo>
                  <a:lnTo>
                    <a:pt x="413486" y="483326"/>
                  </a:lnTo>
                  <a:close/>
                  <a:moveTo>
                    <a:pt x="472552" y="51547"/>
                  </a:moveTo>
                  <a:cubicBezTo>
                    <a:pt x="385359" y="51547"/>
                    <a:pt x="304357" y="78054"/>
                    <a:pt x="237164" y="123449"/>
                  </a:cubicBezTo>
                  <a:lnTo>
                    <a:pt x="191984" y="160725"/>
                  </a:lnTo>
                  <a:lnTo>
                    <a:pt x="191983" y="293229"/>
                  </a:lnTo>
                  <a:cubicBezTo>
                    <a:pt x="191983" y="305854"/>
                    <a:pt x="202218" y="316089"/>
                    <a:pt x="214843" y="316089"/>
                  </a:cubicBezTo>
                  <a:cubicBezTo>
                    <a:pt x="227468" y="316089"/>
                    <a:pt x="237703" y="305854"/>
                    <a:pt x="237703" y="293229"/>
                  </a:cubicBezTo>
                  <a:lnTo>
                    <a:pt x="237703" y="138180"/>
                  </a:lnTo>
                  <a:lnTo>
                    <a:pt x="270565" y="138180"/>
                  </a:lnTo>
                  <a:lnTo>
                    <a:pt x="270564" y="293229"/>
                  </a:lnTo>
                  <a:cubicBezTo>
                    <a:pt x="270564" y="305854"/>
                    <a:pt x="280799" y="316089"/>
                    <a:pt x="293424" y="316089"/>
                  </a:cubicBezTo>
                  <a:cubicBezTo>
                    <a:pt x="306049" y="316089"/>
                    <a:pt x="316284" y="305854"/>
                    <a:pt x="316284" y="293229"/>
                  </a:cubicBezTo>
                  <a:lnTo>
                    <a:pt x="316284" y="138180"/>
                  </a:lnTo>
                  <a:lnTo>
                    <a:pt x="345856" y="138180"/>
                  </a:lnTo>
                  <a:lnTo>
                    <a:pt x="345856" y="347537"/>
                  </a:lnTo>
                  <a:cubicBezTo>
                    <a:pt x="345856" y="365844"/>
                    <a:pt x="338436" y="382418"/>
                    <a:pt x="326439" y="394415"/>
                  </a:cubicBezTo>
                  <a:lnTo>
                    <a:pt x="280140" y="413592"/>
                  </a:lnTo>
                  <a:lnTo>
                    <a:pt x="303961" y="837017"/>
                  </a:lnTo>
                  <a:lnTo>
                    <a:pt x="265461" y="837017"/>
                  </a:lnTo>
                  <a:lnTo>
                    <a:pt x="308678" y="860474"/>
                  </a:lnTo>
                  <a:cubicBezTo>
                    <a:pt x="359046" y="881779"/>
                    <a:pt x="414423" y="893559"/>
                    <a:pt x="472552" y="893559"/>
                  </a:cubicBezTo>
                  <a:cubicBezTo>
                    <a:pt x="530681" y="893559"/>
                    <a:pt x="586058" y="881779"/>
                    <a:pt x="636427" y="860474"/>
                  </a:cubicBezTo>
                  <a:lnTo>
                    <a:pt x="679645" y="837016"/>
                  </a:lnTo>
                  <a:lnTo>
                    <a:pt x="608185" y="837016"/>
                  </a:lnTo>
                  <a:lnTo>
                    <a:pt x="631732" y="418471"/>
                  </a:lnTo>
                  <a:lnTo>
                    <a:pt x="621830" y="415212"/>
                  </a:lnTo>
                  <a:cubicBezTo>
                    <a:pt x="588909" y="392518"/>
                    <a:pt x="565810" y="339388"/>
                    <a:pt x="565810" y="277465"/>
                  </a:cubicBezTo>
                  <a:cubicBezTo>
                    <a:pt x="565810" y="194901"/>
                    <a:pt x="606875" y="127970"/>
                    <a:pt x="657532" y="127970"/>
                  </a:cubicBezTo>
                  <a:cubicBezTo>
                    <a:pt x="708189" y="127970"/>
                    <a:pt x="749254" y="194901"/>
                    <a:pt x="749254" y="277465"/>
                  </a:cubicBezTo>
                  <a:cubicBezTo>
                    <a:pt x="749254" y="339388"/>
                    <a:pt x="726155" y="392518"/>
                    <a:pt x="693235" y="415212"/>
                  </a:cubicBezTo>
                  <a:lnTo>
                    <a:pt x="685193" y="417858"/>
                  </a:lnTo>
                  <a:lnTo>
                    <a:pt x="707911" y="821674"/>
                  </a:lnTo>
                  <a:lnTo>
                    <a:pt x="707940" y="821658"/>
                  </a:lnTo>
                  <a:cubicBezTo>
                    <a:pt x="819929" y="746000"/>
                    <a:pt x="893558" y="617875"/>
                    <a:pt x="893558" y="472553"/>
                  </a:cubicBezTo>
                  <a:cubicBezTo>
                    <a:pt x="893558" y="240038"/>
                    <a:pt x="705067" y="51547"/>
                    <a:pt x="472552" y="51547"/>
                  </a:cubicBezTo>
                  <a:close/>
                  <a:moveTo>
                    <a:pt x="472553" y="0"/>
                  </a:moveTo>
                  <a:cubicBezTo>
                    <a:pt x="733537" y="0"/>
                    <a:pt x="945106" y="211569"/>
                    <a:pt x="945106" y="472553"/>
                  </a:cubicBezTo>
                  <a:cubicBezTo>
                    <a:pt x="945106" y="733537"/>
                    <a:pt x="733537" y="945106"/>
                    <a:pt x="472553" y="945106"/>
                  </a:cubicBezTo>
                  <a:cubicBezTo>
                    <a:pt x="211569" y="945106"/>
                    <a:pt x="0" y="733537"/>
                    <a:pt x="0" y="472553"/>
                  </a:cubicBezTo>
                  <a:cubicBezTo>
                    <a:pt x="0" y="211569"/>
                    <a:pt x="211569" y="0"/>
                    <a:pt x="472553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9EDBA597-12E8-4DB6-BA19-6F4DBC2D6D7C}"/>
                </a:ext>
              </a:extLst>
            </p:cNvPr>
            <p:cNvGrpSpPr/>
            <p:nvPr/>
          </p:nvGrpSpPr>
          <p:grpSpPr>
            <a:xfrm>
              <a:off x="6548437" y="3376745"/>
              <a:ext cx="882532" cy="743610"/>
              <a:chOff x="1673477" y="3561996"/>
              <a:chExt cx="1636468" cy="1378866"/>
            </a:xfrm>
          </p:grpSpPr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DD6B4499-5187-43C1-B27C-2A63BDA84754}"/>
                  </a:ext>
                </a:extLst>
              </p:cNvPr>
              <p:cNvSpPr/>
              <p:nvPr/>
            </p:nvSpPr>
            <p:spPr bwMode="auto">
              <a:xfrm>
                <a:off x="2191323" y="3697876"/>
                <a:ext cx="1118622" cy="1160030"/>
              </a:xfrm>
              <a:custGeom>
                <a:avLst/>
                <a:gdLst>
                  <a:gd name="connsiteX0" fmla="*/ 550009 w 1118622"/>
                  <a:gd name="connsiteY0" fmla="*/ 0 h 1160030"/>
                  <a:gd name="connsiteX1" fmla="*/ 1074557 w 1118622"/>
                  <a:gd name="connsiteY1" fmla="*/ 291672 h 1160030"/>
                  <a:gd name="connsiteX2" fmla="*/ 1037164 w 1118622"/>
                  <a:gd name="connsiteY2" fmla="*/ 647658 h 1160030"/>
                  <a:gd name="connsiteX3" fmla="*/ 1118533 w 1118622"/>
                  <a:gd name="connsiteY3" fmla="*/ 862089 h 1160030"/>
                  <a:gd name="connsiteX4" fmla="*/ 1018696 w 1118622"/>
                  <a:gd name="connsiteY4" fmla="*/ 891508 h 1160030"/>
                  <a:gd name="connsiteX5" fmla="*/ 1001638 w 1118622"/>
                  <a:gd name="connsiteY5" fmla="*/ 926494 h 1160030"/>
                  <a:gd name="connsiteX6" fmla="*/ 879810 w 1118622"/>
                  <a:gd name="connsiteY6" fmla="*/ 917726 h 1160030"/>
                  <a:gd name="connsiteX7" fmla="*/ 963859 w 1118622"/>
                  <a:gd name="connsiteY7" fmla="*/ 990730 h 1160030"/>
                  <a:gd name="connsiteX8" fmla="*/ 964030 w 1118622"/>
                  <a:gd name="connsiteY8" fmla="*/ 990750 h 1160030"/>
                  <a:gd name="connsiteX9" fmla="*/ 942276 w 1118622"/>
                  <a:gd name="connsiteY9" fmla="*/ 1021289 h 1160030"/>
                  <a:gd name="connsiteX10" fmla="*/ 550009 w 1118622"/>
                  <a:gd name="connsiteY10" fmla="*/ 1160030 h 1160030"/>
                  <a:gd name="connsiteX11" fmla="*/ 0 w 1118622"/>
                  <a:gd name="connsiteY11" fmla="*/ 580015 h 1160030"/>
                  <a:gd name="connsiteX12" fmla="*/ 550009 w 1118622"/>
                  <a:gd name="connsiteY12" fmla="*/ 0 h 116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8622" h="1160030">
                    <a:moveTo>
                      <a:pt x="550009" y="0"/>
                    </a:moveTo>
                    <a:cubicBezTo>
                      <a:pt x="815801" y="0"/>
                      <a:pt x="1023271" y="27369"/>
                      <a:pt x="1074557" y="291672"/>
                    </a:cubicBezTo>
                    <a:cubicBezTo>
                      <a:pt x="1056536" y="407953"/>
                      <a:pt x="1029835" y="552589"/>
                      <a:pt x="1037164" y="647658"/>
                    </a:cubicBezTo>
                    <a:cubicBezTo>
                      <a:pt x="1044493" y="742727"/>
                      <a:pt x="1121611" y="825813"/>
                      <a:pt x="1118533" y="862089"/>
                    </a:cubicBezTo>
                    <a:cubicBezTo>
                      <a:pt x="1046399" y="888841"/>
                      <a:pt x="1078127" y="873998"/>
                      <a:pt x="1018696" y="891508"/>
                    </a:cubicBezTo>
                    <a:lnTo>
                      <a:pt x="1001638" y="926494"/>
                    </a:lnTo>
                    <a:lnTo>
                      <a:pt x="879810" y="917726"/>
                    </a:lnTo>
                    <a:cubicBezTo>
                      <a:pt x="879810" y="950545"/>
                      <a:pt x="914467" y="978702"/>
                      <a:pt x="963859" y="990730"/>
                    </a:cubicBezTo>
                    <a:lnTo>
                      <a:pt x="964030" y="990750"/>
                    </a:lnTo>
                    <a:lnTo>
                      <a:pt x="942276" y="1021289"/>
                    </a:lnTo>
                    <a:cubicBezTo>
                      <a:pt x="852112" y="1126086"/>
                      <a:pt x="720876" y="1160030"/>
                      <a:pt x="550009" y="1160030"/>
                    </a:cubicBezTo>
                    <a:cubicBezTo>
                      <a:pt x="246247" y="1160030"/>
                      <a:pt x="0" y="900348"/>
                      <a:pt x="0" y="580015"/>
                    </a:cubicBezTo>
                    <a:cubicBezTo>
                      <a:pt x="0" y="259682"/>
                      <a:pt x="246247" y="0"/>
                      <a:pt x="55000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6BE22582-7DDC-4C22-A830-9A5D1005C301}"/>
                  </a:ext>
                </a:extLst>
              </p:cNvPr>
              <p:cNvSpPr/>
              <p:nvPr/>
            </p:nvSpPr>
            <p:spPr bwMode="auto">
              <a:xfrm rot="10800000">
                <a:off x="2346417" y="4041290"/>
                <a:ext cx="605536" cy="862372"/>
              </a:xfrm>
              <a:custGeom>
                <a:avLst/>
                <a:gdLst>
                  <a:gd name="connsiteX0" fmla="*/ 605536 w 605536"/>
                  <a:gd name="connsiteY0" fmla="*/ 862372 h 862372"/>
                  <a:gd name="connsiteX1" fmla="*/ 484792 w 605536"/>
                  <a:gd name="connsiteY1" fmla="*/ 862372 h 862372"/>
                  <a:gd name="connsiteX2" fmla="*/ 302768 w 605536"/>
                  <a:gd name="connsiteY2" fmla="*/ 478264 h 862372"/>
                  <a:gd name="connsiteX3" fmla="*/ 120744 w 605536"/>
                  <a:gd name="connsiteY3" fmla="*/ 862372 h 862372"/>
                  <a:gd name="connsiteX4" fmla="*/ 0 w 605536"/>
                  <a:gd name="connsiteY4" fmla="*/ 862372 h 862372"/>
                  <a:gd name="connsiteX5" fmla="*/ 231998 w 605536"/>
                  <a:gd name="connsiteY5" fmla="*/ 372810 h 862372"/>
                  <a:gd name="connsiteX6" fmla="*/ 139352 w 605536"/>
                  <a:gd name="connsiteY6" fmla="*/ 27053 h 862372"/>
                  <a:gd name="connsiteX7" fmla="*/ 240314 w 605536"/>
                  <a:gd name="connsiteY7" fmla="*/ 0 h 862372"/>
                  <a:gd name="connsiteX8" fmla="*/ 301123 w 605536"/>
                  <a:gd name="connsiteY8" fmla="*/ 226942 h 862372"/>
                  <a:gd name="connsiteX9" fmla="*/ 302768 w 605536"/>
                  <a:gd name="connsiteY9" fmla="*/ 223470 h 862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05536" h="862372">
                    <a:moveTo>
                      <a:pt x="605536" y="862372"/>
                    </a:moveTo>
                    <a:lnTo>
                      <a:pt x="484792" y="862372"/>
                    </a:lnTo>
                    <a:lnTo>
                      <a:pt x="302768" y="478264"/>
                    </a:lnTo>
                    <a:lnTo>
                      <a:pt x="120744" y="862372"/>
                    </a:lnTo>
                    <a:lnTo>
                      <a:pt x="0" y="862372"/>
                    </a:lnTo>
                    <a:lnTo>
                      <a:pt x="231998" y="372810"/>
                    </a:lnTo>
                    <a:lnTo>
                      <a:pt x="139352" y="27053"/>
                    </a:lnTo>
                    <a:lnTo>
                      <a:pt x="240314" y="0"/>
                    </a:lnTo>
                    <a:lnTo>
                      <a:pt x="301123" y="226942"/>
                    </a:lnTo>
                    <a:lnTo>
                      <a:pt x="302768" y="223470"/>
                    </a:lnTo>
                    <a:close/>
                  </a:path>
                </a:pathLst>
              </a:custGeom>
              <a:solidFill>
                <a:srgbClr val="99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04FFBEE3-9C44-4339-932B-48F67AE8D576}"/>
                  </a:ext>
                </a:extLst>
              </p:cNvPr>
              <p:cNvSpPr/>
              <p:nvPr/>
            </p:nvSpPr>
            <p:spPr bwMode="auto">
              <a:xfrm rot="492042">
                <a:off x="1673477" y="3822607"/>
                <a:ext cx="1072804" cy="1118255"/>
              </a:xfrm>
              <a:custGeom>
                <a:avLst/>
                <a:gdLst>
                  <a:gd name="connsiteX0" fmla="*/ 551182 w 1072804"/>
                  <a:gd name="connsiteY0" fmla="*/ 18973 h 1118255"/>
                  <a:gd name="connsiteX1" fmla="*/ 616515 w 1072804"/>
                  <a:gd name="connsiteY1" fmla="*/ 88573 h 1118255"/>
                  <a:gd name="connsiteX2" fmla="*/ 643808 w 1072804"/>
                  <a:gd name="connsiteY2" fmla="*/ 130487 h 1118255"/>
                  <a:gd name="connsiteX3" fmla="*/ 649891 w 1072804"/>
                  <a:gd name="connsiteY3" fmla="*/ 127736 h 1118255"/>
                  <a:gd name="connsiteX4" fmla="*/ 697188 w 1072804"/>
                  <a:gd name="connsiteY4" fmla="*/ 91651 h 1118255"/>
                  <a:gd name="connsiteX5" fmla="*/ 904714 w 1072804"/>
                  <a:gd name="connsiteY5" fmla="*/ 10903 h 1118255"/>
                  <a:gd name="connsiteX6" fmla="*/ 1021679 w 1072804"/>
                  <a:gd name="connsiteY6" fmla="*/ 0 h 1118255"/>
                  <a:gd name="connsiteX7" fmla="*/ 993487 w 1072804"/>
                  <a:gd name="connsiteY7" fmla="*/ 61771 h 1118255"/>
                  <a:gd name="connsiteX8" fmla="*/ 1072804 w 1072804"/>
                  <a:gd name="connsiteY8" fmla="*/ 72458 h 1118255"/>
                  <a:gd name="connsiteX9" fmla="*/ 915028 w 1072804"/>
                  <a:gd name="connsiteY9" fmla="*/ 305831 h 1118255"/>
                  <a:gd name="connsiteX10" fmla="*/ 910542 w 1072804"/>
                  <a:gd name="connsiteY10" fmla="*/ 316135 h 1118255"/>
                  <a:gd name="connsiteX11" fmla="*/ 895128 w 1072804"/>
                  <a:gd name="connsiteY11" fmla="*/ 399085 h 1118255"/>
                  <a:gd name="connsiteX12" fmla="*/ 1021679 w 1072804"/>
                  <a:gd name="connsiteY12" fmla="*/ 1073300 h 1118255"/>
                  <a:gd name="connsiteX13" fmla="*/ 904714 w 1072804"/>
                  <a:gd name="connsiteY13" fmla="*/ 1062397 h 1118255"/>
                  <a:gd name="connsiteX14" fmla="*/ 814720 w 1072804"/>
                  <a:gd name="connsiteY14" fmla="*/ 1036566 h 1118255"/>
                  <a:gd name="connsiteX15" fmla="*/ 831388 w 1072804"/>
                  <a:gd name="connsiteY15" fmla="*/ 1118255 h 1118255"/>
                  <a:gd name="connsiteX16" fmla="*/ 620757 w 1072804"/>
                  <a:gd name="connsiteY16" fmla="*/ 1026350 h 1118255"/>
                  <a:gd name="connsiteX17" fmla="*/ 571235 w 1072804"/>
                  <a:gd name="connsiteY17" fmla="*/ 985309 h 1118255"/>
                  <a:gd name="connsiteX18" fmla="*/ 515810 w 1072804"/>
                  <a:gd name="connsiteY18" fmla="*/ 1015538 h 1118255"/>
                  <a:gd name="connsiteX19" fmla="*/ 24259 w 1072804"/>
                  <a:gd name="connsiteY19" fmla="*/ 913101 h 1118255"/>
                  <a:gd name="connsiteX20" fmla="*/ 113500 w 1072804"/>
                  <a:gd name="connsiteY20" fmla="*/ 876362 h 1118255"/>
                  <a:gd name="connsiteX21" fmla="*/ 52712 w 1072804"/>
                  <a:gd name="connsiteY21" fmla="*/ 844786 h 1118255"/>
                  <a:gd name="connsiteX22" fmla="*/ 0 w 1072804"/>
                  <a:gd name="connsiteY22" fmla="*/ 781915 h 1118255"/>
                  <a:gd name="connsiteX23" fmla="*/ 99867 w 1072804"/>
                  <a:gd name="connsiteY23" fmla="*/ 750696 h 1118255"/>
                  <a:gd name="connsiteX24" fmla="*/ 153240 w 1072804"/>
                  <a:gd name="connsiteY24" fmla="*/ 725996 h 1118255"/>
                  <a:gd name="connsiteX25" fmla="*/ 119971 w 1072804"/>
                  <a:gd name="connsiteY25" fmla="*/ 711988 h 1118255"/>
                  <a:gd name="connsiteX26" fmla="*/ 3033 w 1072804"/>
                  <a:gd name="connsiteY26" fmla="*/ 632271 h 1118255"/>
                  <a:gd name="connsiteX27" fmla="*/ 283564 w 1072804"/>
                  <a:gd name="connsiteY27" fmla="*/ 472792 h 1118255"/>
                  <a:gd name="connsiteX28" fmla="*/ 285866 w 1072804"/>
                  <a:gd name="connsiteY28" fmla="*/ 470530 h 1118255"/>
                  <a:gd name="connsiteX29" fmla="*/ 277690 w 1072804"/>
                  <a:gd name="connsiteY29" fmla="*/ 468820 h 1118255"/>
                  <a:gd name="connsiteX30" fmla="*/ 159107 w 1072804"/>
                  <a:gd name="connsiteY30" fmla="*/ 370058 h 1118255"/>
                  <a:gd name="connsiteX31" fmla="*/ 445867 w 1072804"/>
                  <a:gd name="connsiteY31" fmla="*/ 260816 h 1118255"/>
                  <a:gd name="connsiteX32" fmla="*/ 477171 w 1072804"/>
                  <a:gd name="connsiteY32" fmla="*/ 225936 h 1118255"/>
                  <a:gd name="connsiteX33" fmla="*/ 478295 w 1072804"/>
                  <a:gd name="connsiteY33" fmla="*/ 224038 h 1118255"/>
                  <a:gd name="connsiteX34" fmla="*/ 551182 w 1072804"/>
                  <a:gd name="connsiteY34" fmla="*/ 18973 h 1118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072804" h="1118255">
                    <a:moveTo>
                      <a:pt x="551182" y="18973"/>
                    </a:moveTo>
                    <a:cubicBezTo>
                      <a:pt x="575469" y="40680"/>
                      <a:pt x="597264" y="64019"/>
                      <a:pt x="616515" y="88573"/>
                    </a:cubicBezTo>
                    <a:lnTo>
                      <a:pt x="643808" y="130487"/>
                    </a:lnTo>
                    <a:lnTo>
                      <a:pt x="649891" y="127736"/>
                    </a:lnTo>
                    <a:lnTo>
                      <a:pt x="697188" y="91651"/>
                    </a:lnTo>
                    <a:cubicBezTo>
                      <a:pt x="758940" y="53075"/>
                      <a:pt x="829153" y="25200"/>
                      <a:pt x="904714" y="10903"/>
                    </a:cubicBezTo>
                    <a:cubicBezTo>
                      <a:pt x="942495" y="3754"/>
                      <a:pt x="981613" y="0"/>
                      <a:pt x="1021679" y="0"/>
                    </a:cubicBezTo>
                    <a:lnTo>
                      <a:pt x="993487" y="61771"/>
                    </a:lnTo>
                    <a:lnTo>
                      <a:pt x="1072804" y="72458"/>
                    </a:lnTo>
                    <a:cubicBezTo>
                      <a:pt x="1009932" y="144772"/>
                      <a:pt x="957203" y="223152"/>
                      <a:pt x="915028" y="305831"/>
                    </a:cubicBezTo>
                    <a:lnTo>
                      <a:pt x="910542" y="316135"/>
                    </a:lnTo>
                    <a:lnTo>
                      <a:pt x="895128" y="399085"/>
                    </a:lnTo>
                    <a:cubicBezTo>
                      <a:pt x="867005" y="627604"/>
                      <a:pt x="909189" y="861793"/>
                      <a:pt x="1021679" y="1073300"/>
                    </a:cubicBezTo>
                    <a:cubicBezTo>
                      <a:pt x="981613" y="1073300"/>
                      <a:pt x="942495" y="1069546"/>
                      <a:pt x="904714" y="1062397"/>
                    </a:cubicBezTo>
                    <a:lnTo>
                      <a:pt x="814720" y="1036566"/>
                    </a:lnTo>
                    <a:lnTo>
                      <a:pt x="831388" y="1118255"/>
                    </a:lnTo>
                    <a:cubicBezTo>
                      <a:pt x="753309" y="1100231"/>
                      <a:pt x="682304" y="1068428"/>
                      <a:pt x="620757" y="1026350"/>
                    </a:cubicBezTo>
                    <a:lnTo>
                      <a:pt x="571235" y="985309"/>
                    </a:lnTo>
                    <a:lnTo>
                      <a:pt x="515810" y="1015538"/>
                    </a:lnTo>
                    <a:cubicBezTo>
                      <a:pt x="364034" y="1077865"/>
                      <a:pt x="169982" y="1043344"/>
                      <a:pt x="24259" y="913101"/>
                    </a:cubicBezTo>
                    <a:lnTo>
                      <a:pt x="113500" y="876362"/>
                    </a:lnTo>
                    <a:lnTo>
                      <a:pt x="52712" y="844786"/>
                    </a:lnTo>
                    <a:cubicBezTo>
                      <a:pt x="31711" y="828075"/>
                      <a:pt x="13639" y="806970"/>
                      <a:pt x="0" y="781915"/>
                    </a:cubicBezTo>
                    <a:cubicBezTo>
                      <a:pt x="34043" y="773670"/>
                      <a:pt x="67398" y="763228"/>
                      <a:pt x="99867" y="750696"/>
                    </a:cubicBezTo>
                    <a:lnTo>
                      <a:pt x="153240" y="725996"/>
                    </a:lnTo>
                    <a:lnTo>
                      <a:pt x="119971" y="711988"/>
                    </a:lnTo>
                    <a:cubicBezTo>
                      <a:pt x="78915" y="691409"/>
                      <a:pt x="39464" y="664832"/>
                      <a:pt x="3033" y="632271"/>
                    </a:cubicBezTo>
                    <a:cubicBezTo>
                      <a:pt x="108758" y="596323"/>
                      <a:pt x="203311" y="541997"/>
                      <a:pt x="283564" y="472792"/>
                    </a:cubicBezTo>
                    <a:lnTo>
                      <a:pt x="285866" y="470530"/>
                    </a:lnTo>
                    <a:lnTo>
                      <a:pt x="277690" y="468820"/>
                    </a:lnTo>
                    <a:cubicBezTo>
                      <a:pt x="228419" y="453484"/>
                      <a:pt x="184999" y="419352"/>
                      <a:pt x="159107" y="370058"/>
                    </a:cubicBezTo>
                    <a:cubicBezTo>
                      <a:pt x="265836" y="369172"/>
                      <a:pt x="367315" y="329663"/>
                      <a:pt x="445867" y="260816"/>
                    </a:cubicBezTo>
                    <a:lnTo>
                      <a:pt x="477171" y="225936"/>
                    </a:lnTo>
                    <a:lnTo>
                      <a:pt x="478295" y="224038"/>
                    </a:lnTo>
                    <a:cubicBezTo>
                      <a:pt x="510645" y="160395"/>
                      <a:pt x="535250" y="91694"/>
                      <a:pt x="551182" y="18973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D1665619-4F92-440D-99E9-2B421CA8BFFB}"/>
                  </a:ext>
                </a:extLst>
              </p:cNvPr>
              <p:cNvSpPr/>
              <p:nvPr/>
            </p:nvSpPr>
            <p:spPr bwMode="auto">
              <a:xfrm rot="274029">
                <a:off x="2421826" y="4142619"/>
                <a:ext cx="239044" cy="327462"/>
              </a:xfrm>
              <a:custGeom>
                <a:avLst/>
                <a:gdLst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188979 w 255154"/>
                  <a:gd name="connsiteY4" fmla="*/ 175170 h 360040"/>
                  <a:gd name="connsiteX5" fmla="*/ 235115 w 255154"/>
                  <a:gd name="connsiteY5" fmla="*/ 302464 h 360040"/>
                  <a:gd name="connsiteX6" fmla="*/ 255154 w 255154"/>
                  <a:gd name="connsiteY6" fmla="*/ 317905 h 360040"/>
                  <a:gd name="connsiteX7" fmla="*/ 218831 w 255154"/>
                  <a:gd name="connsiteY7" fmla="*/ 345893 h 360040"/>
                  <a:gd name="connsiteX8" fmla="*/ 157518 w 255154"/>
                  <a:gd name="connsiteY8" fmla="*/ 360040 h 360040"/>
                  <a:gd name="connsiteX9" fmla="*/ 0 w 255154"/>
                  <a:gd name="connsiteY9" fmla="*/ 180020 h 360040"/>
                  <a:gd name="connsiteX10" fmla="*/ 157518 w 255154"/>
                  <a:gd name="connsiteY10" fmla="*/ 0 h 360040"/>
                  <a:gd name="connsiteX11" fmla="*/ 189263 w 255154"/>
                  <a:gd name="connsiteY11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235115 w 255154"/>
                  <a:gd name="connsiteY4" fmla="*/ 302464 h 360040"/>
                  <a:gd name="connsiteX5" fmla="*/ 255154 w 255154"/>
                  <a:gd name="connsiteY5" fmla="*/ 317905 h 360040"/>
                  <a:gd name="connsiteX6" fmla="*/ 218831 w 255154"/>
                  <a:gd name="connsiteY6" fmla="*/ 345893 h 360040"/>
                  <a:gd name="connsiteX7" fmla="*/ 157518 w 255154"/>
                  <a:gd name="connsiteY7" fmla="*/ 360040 h 360040"/>
                  <a:gd name="connsiteX8" fmla="*/ 0 w 255154"/>
                  <a:gd name="connsiteY8" fmla="*/ 180020 h 360040"/>
                  <a:gd name="connsiteX9" fmla="*/ 157518 w 255154"/>
                  <a:gd name="connsiteY9" fmla="*/ 0 h 360040"/>
                  <a:gd name="connsiteX10" fmla="*/ 189263 w 255154"/>
                  <a:gd name="connsiteY10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302464 h 360040"/>
                  <a:gd name="connsiteX4" fmla="*/ 255154 w 255154"/>
                  <a:gd name="connsiteY4" fmla="*/ 317905 h 360040"/>
                  <a:gd name="connsiteX5" fmla="*/ 218831 w 255154"/>
                  <a:gd name="connsiteY5" fmla="*/ 345893 h 360040"/>
                  <a:gd name="connsiteX6" fmla="*/ 157518 w 255154"/>
                  <a:gd name="connsiteY6" fmla="*/ 360040 h 360040"/>
                  <a:gd name="connsiteX7" fmla="*/ 0 w 255154"/>
                  <a:gd name="connsiteY7" fmla="*/ 180020 h 360040"/>
                  <a:gd name="connsiteX8" fmla="*/ 157518 w 255154"/>
                  <a:gd name="connsiteY8" fmla="*/ 0 h 360040"/>
                  <a:gd name="connsiteX9" fmla="*/ 189263 w 255154"/>
                  <a:gd name="connsiteY9" fmla="*/ 3657 h 360040"/>
                  <a:gd name="connsiteX0" fmla="*/ 248860 w 340300"/>
                  <a:gd name="connsiteY0" fmla="*/ 37286 h 360040"/>
                  <a:gd name="connsiteX1" fmla="*/ 235115 w 340300"/>
                  <a:gd name="connsiteY1" fmla="*/ 302464 h 360040"/>
                  <a:gd name="connsiteX2" fmla="*/ 255154 w 340300"/>
                  <a:gd name="connsiteY2" fmla="*/ 317905 h 360040"/>
                  <a:gd name="connsiteX3" fmla="*/ 218831 w 340300"/>
                  <a:gd name="connsiteY3" fmla="*/ 345893 h 360040"/>
                  <a:gd name="connsiteX4" fmla="*/ 157518 w 340300"/>
                  <a:gd name="connsiteY4" fmla="*/ 360040 h 360040"/>
                  <a:gd name="connsiteX5" fmla="*/ 0 w 340300"/>
                  <a:gd name="connsiteY5" fmla="*/ 180020 h 360040"/>
                  <a:gd name="connsiteX6" fmla="*/ 157518 w 340300"/>
                  <a:gd name="connsiteY6" fmla="*/ 0 h 360040"/>
                  <a:gd name="connsiteX7" fmla="*/ 189263 w 340300"/>
                  <a:gd name="connsiteY7" fmla="*/ 3657 h 360040"/>
                  <a:gd name="connsiteX8" fmla="*/ 218831 w 340300"/>
                  <a:gd name="connsiteY8" fmla="*/ 14147 h 360040"/>
                  <a:gd name="connsiteX9" fmla="*/ 340300 w 340300"/>
                  <a:gd name="connsiteY9" fmla="*/ 128726 h 360040"/>
                  <a:gd name="connsiteX0" fmla="*/ 248860 w 476054"/>
                  <a:gd name="connsiteY0" fmla="*/ 54372 h 377126"/>
                  <a:gd name="connsiteX1" fmla="*/ 235115 w 476054"/>
                  <a:gd name="connsiteY1" fmla="*/ 319550 h 377126"/>
                  <a:gd name="connsiteX2" fmla="*/ 255154 w 476054"/>
                  <a:gd name="connsiteY2" fmla="*/ 334991 h 377126"/>
                  <a:gd name="connsiteX3" fmla="*/ 218831 w 476054"/>
                  <a:gd name="connsiteY3" fmla="*/ 362979 h 377126"/>
                  <a:gd name="connsiteX4" fmla="*/ 157518 w 476054"/>
                  <a:gd name="connsiteY4" fmla="*/ 377126 h 377126"/>
                  <a:gd name="connsiteX5" fmla="*/ 0 w 476054"/>
                  <a:gd name="connsiteY5" fmla="*/ 197106 h 377126"/>
                  <a:gd name="connsiteX6" fmla="*/ 157518 w 476054"/>
                  <a:gd name="connsiteY6" fmla="*/ 17086 h 377126"/>
                  <a:gd name="connsiteX7" fmla="*/ 189263 w 476054"/>
                  <a:gd name="connsiteY7" fmla="*/ 20743 h 377126"/>
                  <a:gd name="connsiteX8" fmla="*/ 475560 w 476054"/>
                  <a:gd name="connsiteY8" fmla="*/ 283695 h 377126"/>
                  <a:gd name="connsiteX9" fmla="*/ 340300 w 476054"/>
                  <a:gd name="connsiteY9" fmla="*/ 145812 h 377126"/>
                  <a:gd name="connsiteX0" fmla="*/ 248860 w 340300"/>
                  <a:gd name="connsiteY0" fmla="*/ 44215 h 366969"/>
                  <a:gd name="connsiteX1" fmla="*/ 235115 w 340300"/>
                  <a:gd name="connsiteY1" fmla="*/ 309393 h 366969"/>
                  <a:gd name="connsiteX2" fmla="*/ 255154 w 340300"/>
                  <a:gd name="connsiteY2" fmla="*/ 324834 h 366969"/>
                  <a:gd name="connsiteX3" fmla="*/ 218831 w 340300"/>
                  <a:gd name="connsiteY3" fmla="*/ 352822 h 366969"/>
                  <a:gd name="connsiteX4" fmla="*/ 157518 w 340300"/>
                  <a:gd name="connsiteY4" fmla="*/ 366969 h 366969"/>
                  <a:gd name="connsiteX5" fmla="*/ 0 w 340300"/>
                  <a:gd name="connsiteY5" fmla="*/ 186949 h 366969"/>
                  <a:gd name="connsiteX6" fmla="*/ 157518 w 340300"/>
                  <a:gd name="connsiteY6" fmla="*/ 6929 h 366969"/>
                  <a:gd name="connsiteX7" fmla="*/ 189263 w 340300"/>
                  <a:gd name="connsiteY7" fmla="*/ 10586 h 366969"/>
                  <a:gd name="connsiteX8" fmla="*/ 340300 w 340300"/>
                  <a:gd name="connsiteY8" fmla="*/ 135655 h 366969"/>
                  <a:gd name="connsiteX0" fmla="*/ 235115 w 340300"/>
                  <a:gd name="connsiteY0" fmla="*/ 309393 h 366969"/>
                  <a:gd name="connsiteX1" fmla="*/ 255154 w 340300"/>
                  <a:gd name="connsiteY1" fmla="*/ 324834 h 366969"/>
                  <a:gd name="connsiteX2" fmla="*/ 218831 w 340300"/>
                  <a:gd name="connsiteY2" fmla="*/ 352822 h 366969"/>
                  <a:gd name="connsiteX3" fmla="*/ 157518 w 340300"/>
                  <a:gd name="connsiteY3" fmla="*/ 366969 h 366969"/>
                  <a:gd name="connsiteX4" fmla="*/ 0 w 340300"/>
                  <a:gd name="connsiteY4" fmla="*/ 186949 h 366969"/>
                  <a:gd name="connsiteX5" fmla="*/ 157518 w 340300"/>
                  <a:gd name="connsiteY5" fmla="*/ 6929 h 366969"/>
                  <a:gd name="connsiteX6" fmla="*/ 189263 w 340300"/>
                  <a:gd name="connsiteY6" fmla="*/ 10586 h 366969"/>
                  <a:gd name="connsiteX7" fmla="*/ 340300 w 340300"/>
                  <a:gd name="connsiteY7" fmla="*/ 135655 h 366969"/>
                  <a:gd name="connsiteX0" fmla="*/ 235115 w 255154"/>
                  <a:gd name="connsiteY0" fmla="*/ 309393 h 366969"/>
                  <a:gd name="connsiteX1" fmla="*/ 255154 w 255154"/>
                  <a:gd name="connsiteY1" fmla="*/ 324834 h 366969"/>
                  <a:gd name="connsiteX2" fmla="*/ 218831 w 255154"/>
                  <a:gd name="connsiteY2" fmla="*/ 352822 h 366969"/>
                  <a:gd name="connsiteX3" fmla="*/ 157518 w 255154"/>
                  <a:gd name="connsiteY3" fmla="*/ 366969 h 366969"/>
                  <a:gd name="connsiteX4" fmla="*/ 0 w 255154"/>
                  <a:gd name="connsiteY4" fmla="*/ 186949 h 366969"/>
                  <a:gd name="connsiteX5" fmla="*/ 157518 w 255154"/>
                  <a:gd name="connsiteY5" fmla="*/ 6929 h 366969"/>
                  <a:gd name="connsiteX6" fmla="*/ 189263 w 255154"/>
                  <a:gd name="connsiteY6" fmla="*/ 10586 h 366969"/>
                  <a:gd name="connsiteX0" fmla="*/ 255154 w 255154"/>
                  <a:gd name="connsiteY0" fmla="*/ 324834 h 366969"/>
                  <a:gd name="connsiteX1" fmla="*/ 218831 w 255154"/>
                  <a:gd name="connsiteY1" fmla="*/ 352822 h 366969"/>
                  <a:gd name="connsiteX2" fmla="*/ 157518 w 255154"/>
                  <a:gd name="connsiteY2" fmla="*/ 366969 h 366969"/>
                  <a:gd name="connsiteX3" fmla="*/ 0 w 255154"/>
                  <a:gd name="connsiteY3" fmla="*/ 186949 h 366969"/>
                  <a:gd name="connsiteX4" fmla="*/ 157518 w 255154"/>
                  <a:gd name="connsiteY4" fmla="*/ 6929 h 366969"/>
                  <a:gd name="connsiteX5" fmla="*/ 189263 w 255154"/>
                  <a:gd name="connsiteY5" fmla="*/ 10586 h 366969"/>
                  <a:gd name="connsiteX0" fmla="*/ 255154 w 255154"/>
                  <a:gd name="connsiteY0" fmla="*/ 317905 h 360040"/>
                  <a:gd name="connsiteX1" fmla="*/ 218831 w 255154"/>
                  <a:gd name="connsiteY1" fmla="*/ 345893 h 360040"/>
                  <a:gd name="connsiteX2" fmla="*/ 157518 w 255154"/>
                  <a:gd name="connsiteY2" fmla="*/ 360040 h 360040"/>
                  <a:gd name="connsiteX3" fmla="*/ 0 w 255154"/>
                  <a:gd name="connsiteY3" fmla="*/ 180020 h 360040"/>
                  <a:gd name="connsiteX4" fmla="*/ 157518 w 255154"/>
                  <a:gd name="connsiteY4" fmla="*/ 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5154" h="360040">
                    <a:moveTo>
                      <a:pt x="255154" y="317905"/>
                    </a:moveTo>
                    <a:lnTo>
                      <a:pt x="218831" y="345893"/>
                    </a:lnTo>
                    <a:cubicBezTo>
                      <a:pt x="199986" y="355003"/>
                      <a:pt x="179267" y="360040"/>
                      <a:pt x="157518" y="360040"/>
                    </a:cubicBezTo>
                    <a:cubicBezTo>
                      <a:pt x="70523" y="360040"/>
                      <a:pt x="0" y="279442"/>
                      <a:pt x="0" y="180020"/>
                    </a:cubicBezTo>
                    <a:cubicBezTo>
                      <a:pt x="0" y="80598"/>
                      <a:pt x="70523" y="0"/>
                      <a:pt x="157518" y="0"/>
                    </a:cubicBezTo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" name="月 89">
                <a:extLst>
                  <a:ext uri="{FF2B5EF4-FFF2-40B4-BE49-F238E27FC236}">
                    <a16:creationId xmlns:a16="http://schemas.microsoft.com/office/drawing/2014/main" id="{257F50A5-D95F-4AB6-A1B2-D6B97A69FA88}"/>
                  </a:ext>
                </a:extLst>
              </p:cNvPr>
              <p:cNvSpPr/>
              <p:nvPr/>
            </p:nvSpPr>
            <p:spPr bwMode="auto">
              <a:xfrm>
                <a:off x="2555261" y="3672683"/>
                <a:ext cx="223624" cy="960223"/>
              </a:xfrm>
              <a:prstGeom prst="moon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A90FB826-6842-4FF2-A3C2-2E7264873867}"/>
                  </a:ext>
                </a:extLst>
              </p:cNvPr>
              <p:cNvGrpSpPr/>
              <p:nvPr/>
            </p:nvGrpSpPr>
            <p:grpSpPr>
              <a:xfrm>
                <a:off x="2167514" y="3561996"/>
                <a:ext cx="1139704" cy="495055"/>
                <a:chOff x="2167514" y="3561996"/>
                <a:chExt cx="1139704" cy="495055"/>
              </a:xfrm>
            </p:grpSpPr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05DCF5A9-E971-454B-A2FF-BF53D54F0F57}"/>
                    </a:ext>
                  </a:extLst>
                </p:cNvPr>
                <p:cNvSpPr/>
                <p:nvPr/>
              </p:nvSpPr>
              <p:spPr bwMode="auto">
                <a:xfrm>
                  <a:off x="2207994" y="3561996"/>
                  <a:ext cx="1058744" cy="405285"/>
                </a:xfrm>
                <a:custGeom>
                  <a:avLst/>
                  <a:gdLst>
                    <a:gd name="connsiteX0" fmla="*/ 529372 w 1058744"/>
                    <a:gd name="connsiteY0" fmla="*/ 0 h 360279"/>
                    <a:gd name="connsiteX1" fmla="*/ 1058744 w 1058744"/>
                    <a:gd name="connsiteY1" fmla="*/ 360040 h 360279"/>
                    <a:gd name="connsiteX2" fmla="*/ 1058709 w 1058744"/>
                    <a:gd name="connsiteY2" fmla="*/ 360279 h 360279"/>
                    <a:gd name="connsiteX3" fmla="*/ 36 w 1058744"/>
                    <a:gd name="connsiteY3" fmla="*/ 360279 h 360279"/>
                    <a:gd name="connsiteX4" fmla="*/ 0 w 1058744"/>
                    <a:gd name="connsiteY4" fmla="*/ 360040 h 360279"/>
                    <a:gd name="connsiteX5" fmla="*/ 529372 w 1058744"/>
                    <a:gd name="connsiteY5" fmla="*/ 0 h 360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58744" h="360279">
                      <a:moveTo>
                        <a:pt x="529372" y="0"/>
                      </a:moveTo>
                      <a:cubicBezTo>
                        <a:pt x="821736" y="0"/>
                        <a:pt x="1058744" y="161195"/>
                        <a:pt x="1058744" y="360040"/>
                      </a:cubicBezTo>
                      <a:lnTo>
                        <a:pt x="1058709" y="360279"/>
                      </a:lnTo>
                      <a:lnTo>
                        <a:pt x="36" y="360279"/>
                      </a:lnTo>
                      <a:lnTo>
                        <a:pt x="0" y="360040"/>
                      </a:lnTo>
                      <a:cubicBezTo>
                        <a:pt x="0" y="161195"/>
                        <a:pt x="237008" y="0"/>
                        <a:pt x="52937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1" name="四角形: 角を丸くする 100">
                  <a:extLst>
                    <a:ext uri="{FF2B5EF4-FFF2-40B4-BE49-F238E27FC236}">
                      <a16:creationId xmlns:a16="http://schemas.microsoft.com/office/drawing/2014/main" id="{39BE4295-090D-4E23-A041-033E891D29EF}"/>
                    </a:ext>
                  </a:extLst>
                </p:cNvPr>
                <p:cNvSpPr/>
                <p:nvPr/>
              </p:nvSpPr>
              <p:spPr bwMode="auto">
                <a:xfrm rot="496005">
                  <a:off x="2395751" y="3755734"/>
                  <a:ext cx="642159" cy="829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2" name="四角形: 角を丸くする 101">
                  <a:extLst>
                    <a:ext uri="{FF2B5EF4-FFF2-40B4-BE49-F238E27FC236}">
                      <a16:creationId xmlns:a16="http://schemas.microsoft.com/office/drawing/2014/main" id="{785E7089-DC79-4FDB-84DC-2B3F5381753A}"/>
                    </a:ext>
                  </a:extLst>
                </p:cNvPr>
                <p:cNvSpPr/>
                <p:nvPr/>
              </p:nvSpPr>
              <p:spPr bwMode="auto">
                <a:xfrm rot="496005">
                  <a:off x="2601653" y="3629744"/>
                  <a:ext cx="463366" cy="9010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3" name="四角形: 角を丸くする 102">
                  <a:extLst>
                    <a:ext uri="{FF2B5EF4-FFF2-40B4-BE49-F238E27FC236}">
                      <a16:creationId xmlns:a16="http://schemas.microsoft.com/office/drawing/2014/main" id="{3033CAC1-A015-49A9-83D9-CCF755D7C587}"/>
                    </a:ext>
                  </a:extLst>
                </p:cNvPr>
                <p:cNvSpPr/>
                <p:nvPr/>
              </p:nvSpPr>
              <p:spPr bwMode="auto">
                <a:xfrm>
                  <a:off x="2167514" y="3922036"/>
                  <a:ext cx="1139704" cy="135015"/>
                </a:xfrm>
                <a:prstGeom prst="roundRect">
                  <a:avLst>
                    <a:gd name="adj" fmla="val 27249"/>
                  </a:avLst>
                </a:pr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92" name="月 91">
                <a:extLst>
                  <a:ext uri="{FF2B5EF4-FFF2-40B4-BE49-F238E27FC236}">
                    <a16:creationId xmlns:a16="http://schemas.microsoft.com/office/drawing/2014/main" id="{19243561-F89B-44F4-B31D-37C0CB1CE171}"/>
                  </a:ext>
                </a:extLst>
              </p:cNvPr>
              <p:cNvSpPr/>
              <p:nvPr/>
            </p:nvSpPr>
            <p:spPr bwMode="auto">
              <a:xfrm rot="5400000">
                <a:off x="2998878" y="3961685"/>
                <a:ext cx="52372" cy="322322"/>
              </a:xfrm>
              <a:prstGeom prst="moon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DC42DDAC-70C2-4A26-AF65-67BFDA49F2E3}"/>
                  </a:ext>
                </a:extLst>
              </p:cNvPr>
              <p:cNvGrpSpPr/>
              <p:nvPr/>
            </p:nvGrpSpPr>
            <p:grpSpPr>
              <a:xfrm>
                <a:off x="2946399" y="4122846"/>
                <a:ext cx="219253" cy="304093"/>
                <a:chOff x="4104826" y="4138574"/>
                <a:chExt cx="289374" cy="322301"/>
              </a:xfrm>
            </p:grpSpPr>
            <p:sp>
              <p:nvSpPr>
                <p:cNvPr id="94" name="二等辺三角形 93">
                  <a:extLst>
                    <a:ext uri="{FF2B5EF4-FFF2-40B4-BE49-F238E27FC236}">
                      <a16:creationId xmlns:a16="http://schemas.microsoft.com/office/drawing/2014/main" id="{81375769-F968-4473-BF23-BD5417410CA7}"/>
                    </a:ext>
                  </a:extLst>
                </p:cNvPr>
                <p:cNvSpPr/>
                <p:nvPr/>
              </p:nvSpPr>
              <p:spPr bwMode="auto">
                <a:xfrm rot="19800000">
                  <a:off x="4104826" y="4164768"/>
                  <a:ext cx="79105" cy="119834"/>
                </a:xfrm>
                <a:prstGeom prst="triangl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5" name="二等辺三角形 94">
                  <a:extLst>
                    <a:ext uri="{FF2B5EF4-FFF2-40B4-BE49-F238E27FC236}">
                      <a16:creationId xmlns:a16="http://schemas.microsoft.com/office/drawing/2014/main" id="{EE01DA90-1FF5-43F2-B9A9-EA3447F15F7F}"/>
                    </a:ext>
                  </a:extLst>
                </p:cNvPr>
                <p:cNvSpPr/>
                <p:nvPr/>
              </p:nvSpPr>
              <p:spPr bwMode="auto">
                <a:xfrm rot="19800000">
                  <a:off x="4140545" y="4138574"/>
                  <a:ext cx="79105" cy="119834"/>
                </a:xfrm>
                <a:prstGeom prst="triangl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6" name="楕円 95">
                  <a:extLst>
                    <a:ext uri="{FF2B5EF4-FFF2-40B4-BE49-F238E27FC236}">
                      <a16:creationId xmlns:a16="http://schemas.microsoft.com/office/drawing/2014/main" id="{3B6254BB-71E5-4065-91C8-30B86C6C9891}"/>
                    </a:ext>
                  </a:extLst>
                </p:cNvPr>
                <p:cNvSpPr/>
                <p:nvPr/>
              </p:nvSpPr>
              <p:spPr bwMode="auto">
                <a:xfrm>
                  <a:off x="4133234" y="4206875"/>
                  <a:ext cx="260966" cy="25400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7" name="月 96">
                  <a:extLst>
                    <a:ext uri="{FF2B5EF4-FFF2-40B4-BE49-F238E27FC236}">
                      <a16:creationId xmlns:a16="http://schemas.microsoft.com/office/drawing/2014/main" id="{71CAD4CB-18A3-44E5-BAED-4FCCF22B3DAC}"/>
                    </a:ext>
                  </a:extLst>
                </p:cNvPr>
                <p:cNvSpPr/>
                <p:nvPr/>
              </p:nvSpPr>
              <p:spPr bwMode="auto">
                <a:xfrm rot="5400000">
                  <a:off x="4203097" y="4119730"/>
                  <a:ext cx="119833" cy="262372"/>
                </a:xfrm>
                <a:prstGeom prst="moon">
                  <a:avLst>
                    <a:gd name="adj" fmla="val 32974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8" name="楕円 97">
                  <a:extLst>
                    <a:ext uri="{FF2B5EF4-FFF2-40B4-BE49-F238E27FC236}">
                      <a16:creationId xmlns:a16="http://schemas.microsoft.com/office/drawing/2014/main" id="{51FF93F4-D851-4118-BB89-F5C5FFD23AA2}"/>
                    </a:ext>
                  </a:extLst>
                </p:cNvPr>
                <p:cNvSpPr/>
                <p:nvPr/>
              </p:nvSpPr>
              <p:spPr bwMode="auto">
                <a:xfrm>
                  <a:off x="4245769" y="4237176"/>
                  <a:ext cx="130165" cy="181584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9" name="楕円 98">
                  <a:extLst>
                    <a:ext uri="{FF2B5EF4-FFF2-40B4-BE49-F238E27FC236}">
                      <a16:creationId xmlns:a16="http://schemas.microsoft.com/office/drawing/2014/main" id="{6D362553-61FC-4A81-A9E3-3ED57203F7F9}"/>
                    </a:ext>
                  </a:extLst>
                </p:cNvPr>
                <p:cNvSpPr/>
                <p:nvPr/>
              </p:nvSpPr>
              <p:spPr bwMode="auto">
                <a:xfrm>
                  <a:off x="4282374" y="4263333"/>
                  <a:ext cx="62664" cy="80334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2A12F7A5-BEF1-4589-A5E1-838B8932E57B}"/>
              </a:ext>
            </a:extLst>
          </p:cNvPr>
          <p:cNvGrpSpPr/>
          <p:nvPr/>
        </p:nvGrpSpPr>
        <p:grpSpPr>
          <a:xfrm>
            <a:off x="6717077" y="1253238"/>
            <a:ext cx="2372580" cy="2180092"/>
            <a:chOff x="4361991" y="420185"/>
            <a:chExt cx="2590865" cy="2380669"/>
          </a:xfrm>
        </p:grpSpPr>
        <p:sp>
          <p:nvSpPr>
            <p:cNvPr id="163" name="台形 162">
              <a:extLst>
                <a:ext uri="{FF2B5EF4-FFF2-40B4-BE49-F238E27FC236}">
                  <a16:creationId xmlns:a16="http://schemas.microsoft.com/office/drawing/2014/main" id="{78DFE629-86DF-4A3D-A9FC-E655DC28D009}"/>
                </a:ext>
              </a:extLst>
            </p:cNvPr>
            <p:cNvSpPr/>
            <p:nvPr/>
          </p:nvSpPr>
          <p:spPr bwMode="auto">
            <a:xfrm>
              <a:off x="5569992" y="1092876"/>
              <a:ext cx="151998" cy="147218"/>
            </a:xfrm>
            <a:prstGeom prst="trapezoid">
              <a:avLst/>
            </a:prstGeom>
            <a:solidFill>
              <a:srgbClr val="FFCC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685568CB-A111-4A6C-9C15-EC0207464970}"/>
                </a:ext>
              </a:extLst>
            </p:cNvPr>
            <p:cNvGrpSpPr/>
            <p:nvPr/>
          </p:nvGrpSpPr>
          <p:grpSpPr>
            <a:xfrm>
              <a:off x="4361991" y="1290615"/>
              <a:ext cx="2590865" cy="1443820"/>
              <a:chOff x="7025432" y="781460"/>
              <a:chExt cx="2590865" cy="1443820"/>
            </a:xfrm>
          </p:grpSpPr>
          <p:sp>
            <p:nvSpPr>
              <p:cNvPr id="196" name="正方形/長方形 195">
                <a:extLst>
                  <a:ext uri="{FF2B5EF4-FFF2-40B4-BE49-F238E27FC236}">
                    <a16:creationId xmlns:a16="http://schemas.microsoft.com/office/drawing/2014/main" id="{2999714E-3396-437F-BE94-6EAEC05A776C}"/>
                  </a:ext>
                </a:extLst>
              </p:cNvPr>
              <p:cNvSpPr/>
              <p:nvPr/>
            </p:nvSpPr>
            <p:spPr bwMode="auto">
              <a:xfrm>
                <a:off x="8782422" y="850933"/>
                <a:ext cx="75356" cy="277199"/>
              </a:xfrm>
              <a:prstGeom prst="rect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7" name="四角形: 角を丸くする 196">
                <a:extLst>
                  <a:ext uri="{FF2B5EF4-FFF2-40B4-BE49-F238E27FC236}">
                    <a16:creationId xmlns:a16="http://schemas.microsoft.com/office/drawing/2014/main" id="{0E039C71-CD0B-473F-90E6-E04B482BC990}"/>
                  </a:ext>
                </a:extLst>
              </p:cNvPr>
              <p:cNvSpPr/>
              <p:nvPr/>
            </p:nvSpPr>
            <p:spPr bwMode="auto">
              <a:xfrm>
                <a:off x="7922816" y="2044668"/>
                <a:ext cx="197559" cy="55190"/>
              </a:xfrm>
              <a:prstGeom prst="roundRect">
                <a:avLst/>
              </a:prstGeom>
              <a:solidFill>
                <a:srgbClr val="000000">
                  <a:lumMod val="50000"/>
                  <a:lumOff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8" name="四角形: 上の 2 つの角を丸める 197">
                <a:extLst>
                  <a:ext uri="{FF2B5EF4-FFF2-40B4-BE49-F238E27FC236}">
                    <a16:creationId xmlns:a16="http://schemas.microsoft.com/office/drawing/2014/main" id="{808FD569-C016-4CFA-86A9-DF026C0FF78A}"/>
                  </a:ext>
                </a:extLst>
              </p:cNvPr>
              <p:cNvSpPr/>
              <p:nvPr/>
            </p:nvSpPr>
            <p:spPr bwMode="auto">
              <a:xfrm rot="900000">
                <a:off x="8033530" y="1848601"/>
                <a:ext cx="48850" cy="244149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9" name="星: 32 pt 198">
                <a:extLst>
                  <a:ext uri="{FF2B5EF4-FFF2-40B4-BE49-F238E27FC236}">
                    <a16:creationId xmlns:a16="http://schemas.microsoft.com/office/drawing/2014/main" id="{B6B9745F-D788-40AE-9C54-E28897932E41}"/>
                  </a:ext>
                </a:extLst>
              </p:cNvPr>
              <p:cNvSpPr/>
              <p:nvPr/>
            </p:nvSpPr>
            <p:spPr bwMode="auto">
              <a:xfrm>
                <a:off x="7097428" y="1254245"/>
                <a:ext cx="900188" cy="900188"/>
              </a:xfrm>
              <a:prstGeom prst="star32">
                <a:avLst>
                  <a:gd name="adj" fmla="val 0"/>
                </a:avLst>
              </a:prstGeom>
              <a:solidFill>
                <a:srgbClr val="FFFFFF">
                  <a:lumMod val="75000"/>
                </a:srgbClr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0" name="星: 32 pt 199">
                <a:extLst>
                  <a:ext uri="{FF2B5EF4-FFF2-40B4-BE49-F238E27FC236}">
                    <a16:creationId xmlns:a16="http://schemas.microsoft.com/office/drawing/2014/main" id="{C4E23DD2-BD85-44C4-920F-589C96785508}"/>
                  </a:ext>
                </a:extLst>
              </p:cNvPr>
              <p:cNvSpPr/>
              <p:nvPr/>
            </p:nvSpPr>
            <p:spPr bwMode="auto">
              <a:xfrm>
                <a:off x="8654166" y="1254245"/>
                <a:ext cx="900188" cy="900188"/>
              </a:xfrm>
              <a:prstGeom prst="star32">
                <a:avLst>
                  <a:gd name="adj" fmla="val 0"/>
                </a:avLst>
              </a:prstGeom>
              <a:solidFill>
                <a:srgbClr val="FFFFFF">
                  <a:lumMod val="75000"/>
                </a:srgbClr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CCA33CDB-4F83-4F61-81A7-D273D71046A9}"/>
                  </a:ext>
                </a:extLst>
              </p:cNvPr>
              <p:cNvSpPr/>
              <p:nvPr/>
            </p:nvSpPr>
            <p:spPr bwMode="auto">
              <a:xfrm>
                <a:off x="7385859" y="1555789"/>
                <a:ext cx="301560" cy="301558"/>
              </a:xfrm>
              <a:custGeom>
                <a:avLst/>
                <a:gdLst>
                  <a:gd name="connsiteX0" fmla="*/ 231303 w 508325"/>
                  <a:gd name="connsiteY0" fmla="*/ 0 h 508325"/>
                  <a:gd name="connsiteX1" fmla="*/ 277022 w 508325"/>
                  <a:gd name="connsiteY1" fmla="*/ 0 h 508325"/>
                  <a:gd name="connsiteX2" fmla="*/ 277022 w 508325"/>
                  <a:gd name="connsiteY2" fmla="*/ 47467 h 508325"/>
                  <a:gd name="connsiteX3" fmla="*/ 298145 w 508325"/>
                  <a:gd name="connsiteY3" fmla="*/ 49597 h 508325"/>
                  <a:gd name="connsiteX4" fmla="*/ 308986 w 508325"/>
                  <a:gd name="connsiteY4" fmla="*/ 52962 h 508325"/>
                  <a:gd name="connsiteX5" fmla="*/ 326195 w 508325"/>
                  <a:gd name="connsiteY5" fmla="*/ 9352 h 508325"/>
                  <a:gd name="connsiteX6" fmla="*/ 368723 w 508325"/>
                  <a:gd name="connsiteY6" fmla="*/ 26134 h 508325"/>
                  <a:gd name="connsiteX7" fmla="*/ 351023 w 508325"/>
                  <a:gd name="connsiteY7" fmla="*/ 70988 h 508325"/>
                  <a:gd name="connsiteX8" fmla="*/ 383269 w 508325"/>
                  <a:gd name="connsiteY8" fmla="*/ 92729 h 508325"/>
                  <a:gd name="connsiteX9" fmla="*/ 417719 w 508325"/>
                  <a:gd name="connsiteY9" fmla="*/ 58279 h 508325"/>
                  <a:gd name="connsiteX10" fmla="*/ 450047 w 508325"/>
                  <a:gd name="connsiteY10" fmla="*/ 90607 h 508325"/>
                  <a:gd name="connsiteX11" fmla="*/ 415967 w 508325"/>
                  <a:gd name="connsiteY11" fmla="*/ 124688 h 508325"/>
                  <a:gd name="connsiteX12" fmla="*/ 433867 w 508325"/>
                  <a:gd name="connsiteY12" fmla="*/ 151237 h 508325"/>
                  <a:gd name="connsiteX13" fmla="*/ 478205 w 508325"/>
                  <a:gd name="connsiteY13" fmla="*/ 131991 h 508325"/>
                  <a:gd name="connsiteX14" fmla="*/ 496410 w 508325"/>
                  <a:gd name="connsiteY14" fmla="*/ 173929 h 508325"/>
                  <a:gd name="connsiteX15" fmla="*/ 454442 w 508325"/>
                  <a:gd name="connsiteY15" fmla="*/ 192146 h 508325"/>
                  <a:gd name="connsiteX16" fmla="*/ 460630 w 508325"/>
                  <a:gd name="connsiteY16" fmla="*/ 212081 h 508325"/>
                  <a:gd name="connsiteX17" fmla="*/ 462568 w 508325"/>
                  <a:gd name="connsiteY17" fmla="*/ 231303 h 508325"/>
                  <a:gd name="connsiteX18" fmla="*/ 508325 w 508325"/>
                  <a:gd name="connsiteY18" fmla="*/ 231303 h 508325"/>
                  <a:gd name="connsiteX19" fmla="*/ 508325 w 508325"/>
                  <a:gd name="connsiteY19" fmla="*/ 277022 h 508325"/>
                  <a:gd name="connsiteX20" fmla="*/ 462568 w 508325"/>
                  <a:gd name="connsiteY20" fmla="*/ 277022 h 508325"/>
                  <a:gd name="connsiteX21" fmla="*/ 460630 w 508325"/>
                  <a:gd name="connsiteY21" fmla="*/ 296246 h 508325"/>
                  <a:gd name="connsiteX22" fmla="*/ 456532 w 508325"/>
                  <a:gd name="connsiteY22" fmla="*/ 309447 h 508325"/>
                  <a:gd name="connsiteX23" fmla="*/ 498974 w 508325"/>
                  <a:gd name="connsiteY23" fmla="*/ 326195 h 508325"/>
                  <a:gd name="connsiteX24" fmla="*/ 482191 w 508325"/>
                  <a:gd name="connsiteY24" fmla="*/ 368723 h 508325"/>
                  <a:gd name="connsiteX25" fmla="*/ 437827 w 508325"/>
                  <a:gd name="connsiteY25" fmla="*/ 351216 h 508325"/>
                  <a:gd name="connsiteX26" fmla="*/ 415967 w 508325"/>
                  <a:gd name="connsiteY26" fmla="*/ 383639 h 508325"/>
                  <a:gd name="connsiteX27" fmla="*/ 450047 w 508325"/>
                  <a:gd name="connsiteY27" fmla="*/ 417719 h 508325"/>
                  <a:gd name="connsiteX28" fmla="*/ 417719 w 508325"/>
                  <a:gd name="connsiteY28" fmla="*/ 450047 h 508325"/>
                  <a:gd name="connsiteX29" fmla="*/ 383269 w 508325"/>
                  <a:gd name="connsiteY29" fmla="*/ 415597 h 508325"/>
                  <a:gd name="connsiteX30" fmla="*/ 356881 w 508325"/>
                  <a:gd name="connsiteY30" fmla="*/ 433388 h 508325"/>
                  <a:gd name="connsiteX31" fmla="*/ 376336 w 508325"/>
                  <a:gd name="connsiteY31" fmla="*/ 478206 h 508325"/>
                  <a:gd name="connsiteX32" fmla="*/ 334398 w 508325"/>
                  <a:gd name="connsiteY32" fmla="*/ 496410 h 508325"/>
                  <a:gd name="connsiteX33" fmla="*/ 315679 w 508325"/>
                  <a:gd name="connsiteY33" fmla="*/ 453287 h 508325"/>
                  <a:gd name="connsiteX34" fmla="*/ 298145 w 508325"/>
                  <a:gd name="connsiteY34" fmla="*/ 458730 h 508325"/>
                  <a:gd name="connsiteX35" fmla="*/ 277022 w 508325"/>
                  <a:gd name="connsiteY35" fmla="*/ 460859 h 508325"/>
                  <a:gd name="connsiteX36" fmla="*/ 277022 w 508325"/>
                  <a:gd name="connsiteY36" fmla="*/ 508325 h 508325"/>
                  <a:gd name="connsiteX37" fmla="*/ 231303 w 508325"/>
                  <a:gd name="connsiteY37" fmla="*/ 508325 h 508325"/>
                  <a:gd name="connsiteX38" fmla="*/ 231303 w 508325"/>
                  <a:gd name="connsiteY38" fmla="*/ 460476 h 508325"/>
                  <a:gd name="connsiteX39" fmla="*/ 213980 w 508325"/>
                  <a:gd name="connsiteY39" fmla="*/ 458730 h 508325"/>
                  <a:gd name="connsiteX40" fmla="*/ 199754 w 508325"/>
                  <a:gd name="connsiteY40" fmla="*/ 454314 h 508325"/>
                  <a:gd name="connsiteX41" fmla="*/ 182130 w 508325"/>
                  <a:gd name="connsiteY41" fmla="*/ 498974 h 508325"/>
                  <a:gd name="connsiteX42" fmla="*/ 139603 w 508325"/>
                  <a:gd name="connsiteY42" fmla="*/ 482192 h 508325"/>
                  <a:gd name="connsiteX43" fmla="*/ 158102 w 508325"/>
                  <a:gd name="connsiteY43" fmla="*/ 435316 h 508325"/>
                  <a:gd name="connsiteX44" fmla="*/ 126587 w 508325"/>
                  <a:gd name="connsiteY44" fmla="*/ 414068 h 508325"/>
                  <a:gd name="connsiteX45" fmla="*/ 90607 w 508325"/>
                  <a:gd name="connsiteY45" fmla="*/ 450047 h 508325"/>
                  <a:gd name="connsiteX46" fmla="*/ 58278 w 508325"/>
                  <a:gd name="connsiteY46" fmla="*/ 417719 h 508325"/>
                  <a:gd name="connsiteX47" fmla="*/ 94628 w 508325"/>
                  <a:gd name="connsiteY47" fmla="*/ 381370 h 508325"/>
                  <a:gd name="connsiteX48" fmla="*/ 77397 w 508325"/>
                  <a:gd name="connsiteY48" fmla="*/ 355814 h 508325"/>
                  <a:gd name="connsiteX49" fmla="*/ 30121 w 508325"/>
                  <a:gd name="connsiteY49" fmla="*/ 376336 h 508325"/>
                  <a:gd name="connsiteX50" fmla="*/ 11915 w 508325"/>
                  <a:gd name="connsiteY50" fmla="*/ 334398 h 508325"/>
                  <a:gd name="connsiteX51" fmla="*/ 57231 w 508325"/>
                  <a:gd name="connsiteY51" fmla="*/ 314727 h 508325"/>
                  <a:gd name="connsiteX52" fmla="*/ 51494 w 508325"/>
                  <a:gd name="connsiteY52" fmla="*/ 296246 h 508325"/>
                  <a:gd name="connsiteX53" fmla="*/ 49557 w 508325"/>
                  <a:gd name="connsiteY53" fmla="*/ 277022 h 508325"/>
                  <a:gd name="connsiteX54" fmla="*/ 0 w 508325"/>
                  <a:gd name="connsiteY54" fmla="*/ 277022 h 508325"/>
                  <a:gd name="connsiteX55" fmla="*/ 0 w 508325"/>
                  <a:gd name="connsiteY55" fmla="*/ 231303 h 508325"/>
                  <a:gd name="connsiteX56" fmla="*/ 49557 w 508325"/>
                  <a:gd name="connsiteY56" fmla="*/ 231303 h 508325"/>
                  <a:gd name="connsiteX57" fmla="*/ 51494 w 508325"/>
                  <a:gd name="connsiteY57" fmla="*/ 212081 h 508325"/>
                  <a:gd name="connsiteX58" fmla="*/ 55178 w 508325"/>
                  <a:gd name="connsiteY58" fmla="*/ 200214 h 508325"/>
                  <a:gd name="connsiteX59" fmla="*/ 9352 w 508325"/>
                  <a:gd name="connsiteY59" fmla="*/ 182130 h 508325"/>
                  <a:gd name="connsiteX60" fmla="*/ 26134 w 508325"/>
                  <a:gd name="connsiteY60" fmla="*/ 139603 h 508325"/>
                  <a:gd name="connsiteX61" fmla="*/ 73499 w 508325"/>
                  <a:gd name="connsiteY61" fmla="*/ 158294 h 508325"/>
                  <a:gd name="connsiteX62" fmla="*/ 94628 w 508325"/>
                  <a:gd name="connsiteY62" fmla="*/ 126957 h 508325"/>
                  <a:gd name="connsiteX63" fmla="*/ 58278 w 508325"/>
                  <a:gd name="connsiteY63" fmla="*/ 90607 h 508325"/>
                  <a:gd name="connsiteX64" fmla="*/ 90607 w 508325"/>
                  <a:gd name="connsiteY64" fmla="*/ 58279 h 508325"/>
                  <a:gd name="connsiteX65" fmla="*/ 126587 w 508325"/>
                  <a:gd name="connsiteY65" fmla="*/ 94259 h 508325"/>
                  <a:gd name="connsiteX66" fmla="*/ 152304 w 508325"/>
                  <a:gd name="connsiteY66" fmla="*/ 76920 h 508325"/>
                  <a:gd name="connsiteX67" fmla="*/ 131989 w 508325"/>
                  <a:gd name="connsiteY67" fmla="*/ 30121 h 508325"/>
                  <a:gd name="connsiteX68" fmla="*/ 173928 w 508325"/>
                  <a:gd name="connsiteY68" fmla="*/ 11917 h 508325"/>
                  <a:gd name="connsiteX69" fmla="*/ 193098 w 508325"/>
                  <a:gd name="connsiteY69" fmla="*/ 56079 h 508325"/>
                  <a:gd name="connsiteX70" fmla="*/ 213980 w 508325"/>
                  <a:gd name="connsiteY70" fmla="*/ 49597 h 508325"/>
                  <a:gd name="connsiteX71" fmla="*/ 231303 w 508325"/>
                  <a:gd name="connsiteY71" fmla="*/ 47850 h 508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508325" h="508325">
                    <a:moveTo>
                      <a:pt x="231303" y="0"/>
                    </a:moveTo>
                    <a:lnTo>
                      <a:pt x="277022" y="0"/>
                    </a:lnTo>
                    <a:lnTo>
                      <a:pt x="277022" y="47467"/>
                    </a:lnTo>
                    <a:lnTo>
                      <a:pt x="298145" y="49597"/>
                    </a:lnTo>
                    <a:lnTo>
                      <a:pt x="308986" y="52962"/>
                    </a:lnTo>
                    <a:lnTo>
                      <a:pt x="326195" y="9352"/>
                    </a:lnTo>
                    <a:lnTo>
                      <a:pt x="368723" y="26134"/>
                    </a:lnTo>
                    <a:lnTo>
                      <a:pt x="351023" y="70988"/>
                    </a:lnTo>
                    <a:lnTo>
                      <a:pt x="383269" y="92729"/>
                    </a:lnTo>
                    <a:lnTo>
                      <a:pt x="417719" y="58279"/>
                    </a:lnTo>
                    <a:lnTo>
                      <a:pt x="450047" y="90607"/>
                    </a:lnTo>
                    <a:lnTo>
                      <a:pt x="415967" y="124688"/>
                    </a:lnTo>
                    <a:lnTo>
                      <a:pt x="433867" y="151237"/>
                    </a:lnTo>
                    <a:lnTo>
                      <a:pt x="478205" y="131991"/>
                    </a:lnTo>
                    <a:lnTo>
                      <a:pt x="496410" y="173929"/>
                    </a:lnTo>
                    <a:lnTo>
                      <a:pt x="454442" y="192146"/>
                    </a:lnTo>
                    <a:lnTo>
                      <a:pt x="460630" y="212081"/>
                    </a:lnTo>
                    <a:lnTo>
                      <a:pt x="462568" y="231303"/>
                    </a:lnTo>
                    <a:lnTo>
                      <a:pt x="508325" y="231303"/>
                    </a:lnTo>
                    <a:lnTo>
                      <a:pt x="508325" y="277022"/>
                    </a:lnTo>
                    <a:lnTo>
                      <a:pt x="462568" y="277022"/>
                    </a:lnTo>
                    <a:lnTo>
                      <a:pt x="460630" y="296246"/>
                    </a:lnTo>
                    <a:lnTo>
                      <a:pt x="456532" y="309447"/>
                    </a:lnTo>
                    <a:lnTo>
                      <a:pt x="498974" y="326195"/>
                    </a:lnTo>
                    <a:lnTo>
                      <a:pt x="482191" y="368723"/>
                    </a:lnTo>
                    <a:lnTo>
                      <a:pt x="437827" y="351216"/>
                    </a:lnTo>
                    <a:lnTo>
                      <a:pt x="415967" y="383639"/>
                    </a:lnTo>
                    <a:lnTo>
                      <a:pt x="450047" y="417719"/>
                    </a:lnTo>
                    <a:lnTo>
                      <a:pt x="417719" y="450047"/>
                    </a:lnTo>
                    <a:lnTo>
                      <a:pt x="383269" y="415597"/>
                    </a:lnTo>
                    <a:lnTo>
                      <a:pt x="356881" y="433388"/>
                    </a:lnTo>
                    <a:lnTo>
                      <a:pt x="376336" y="478206"/>
                    </a:lnTo>
                    <a:lnTo>
                      <a:pt x="334398" y="496410"/>
                    </a:lnTo>
                    <a:lnTo>
                      <a:pt x="315679" y="453287"/>
                    </a:lnTo>
                    <a:lnTo>
                      <a:pt x="298145" y="458730"/>
                    </a:lnTo>
                    <a:lnTo>
                      <a:pt x="277022" y="460859"/>
                    </a:lnTo>
                    <a:lnTo>
                      <a:pt x="277022" y="508325"/>
                    </a:lnTo>
                    <a:lnTo>
                      <a:pt x="231303" y="508325"/>
                    </a:lnTo>
                    <a:lnTo>
                      <a:pt x="231303" y="460476"/>
                    </a:lnTo>
                    <a:lnTo>
                      <a:pt x="213980" y="458730"/>
                    </a:lnTo>
                    <a:lnTo>
                      <a:pt x="199754" y="454314"/>
                    </a:lnTo>
                    <a:lnTo>
                      <a:pt x="182130" y="498974"/>
                    </a:lnTo>
                    <a:lnTo>
                      <a:pt x="139603" y="482192"/>
                    </a:lnTo>
                    <a:lnTo>
                      <a:pt x="158102" y="435316"/>
                    </a:lnTo>
                    <a:lnTo>
                      <a:pt x="126587" y="414068"/>
                    </a:lnTo>
                    <a:lnTo>
                      <a:pt x="90607" y="450047"/>
                    </a:lnTo>
                    <a:lnTo>
                      <a:pt x="58278" y="417719"/>
                    </a:lnTo>
                    <a:lnTo>
                      <a:pt x="94628" y="381370"/>
                    </a:lnTo>
                    <a:lnTo>
                      <a:pt x="77397" y="355814"/>
                    </a:lnTo>
                    <a:lnTo>
                      <a:pt x="30121" y="376336"/>
                    </a:lnTo>
                    <a:lnTo>
                      <a:pt x="11915" y="334398"/>
                    </a:lnTo>
                    <a:lnTo>
                      <a:pt x="57231" y="314727"/>
                    </a:lnTo>
                    <a:lnTo>
                      <a:pt x="51494" y="296246"/>
                    </a:lnTo>
                    <a:lnTo>
                      <a:pt x="49557" y="277022"/>
                    </a:lnTo>
                    <a:lnTo>
                      <a:pt x="0" y="277022"/>
                    </a:lnTo>
                    <a:lnTo>
                      <a:pt x="0" y="231303"/>
                    </a:lnTo>
                    <a:lnTo>
                      <a:pt x="49557" y="231303"/>
                    </a:lnTo>
                    <a:lnTo>
                      <a:pt x="51494" y="212081"/>
                    </a:lnTo>
                    <a:lnTo>
                      <a:pt x="55178" y="200214"/>
                    </a:lnTo>
                    <a:lnTo>
                      <a:pt x="9352" y="182130"/>
                    </a:lnTo>
                    <a:lnTo>
                      <a:pt x="26134" y="139603"/>
                    </a:lnTo>
                    <a:lnTo>
                      <a:pt x="73499" y="158294"/>
                    </a:lnTo>
                    <a:lnTo>
                      <a:pt x="94628" y="126957"/>
                    </a:lnTo>
                    <a:lnTo>
                      <a:pt x="58278" y="90607"/>
                    </a:lnTo>
                    <a:lnTo>
                      <a:pt x="90607" y="58279"/>
                    </a:lnTo>
                    <a:lnTo>
                      <a:pt x="126587" y="94259"/>
                    </a:lnTo>
                    <a:lnTo>
                      <a:pt x="152304" y="76920"/>
                    </a:lnTo>
                    <a:lnTo>
                      <a:pt x="131989" y="30121"/>
                    </a:lnTo>
                    <a:lnTo>
                      <a:pt x="173928" y="11917"/>
                    </a:lnTo>
                    <a:lnTo>
                      <a:pt x="193098" y="56079"/>
                    </a:lnTo>
                    <a:lnTo>
                      <a:pt x="213980" y="49597"/>
                    </a:lnTo>
                    <a:lnTo>
                      <a:pt x="231303" y="47850"/>
                    </a:ln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A03D6941-97E9-4F24-9E12-41D2013A5170}"/>
                  </a:ext>
                </a:extLst>
              </p:cNvPr>
              <p:cNvSpPr/>
              <p:nvPr/>
            </p:nvSpPr>
            <p:spPr bwMode="auto">
              <a:xfrm>
                <a:off x="8947959" y="1555789"/>
                <a:ext cx="301560" cy="301558"/>
              </a:xfrm>
              <a:custGeom>
                <a:avLst/>
                <a:gdLst>
                  <a:gd name="connsiteX0" fmla="*/ 231303 w 508325"/>
                  <a:gd name="connsiteY0" fmla="*/ 0 h 508325"/>
                  <a:gd name="connsiteX1" fmla="*/ 277022 w 508325"/>
                  <a:gd name="connsiteY1" fmla="*/ 0 h 508325"/>
                  <a:gd name="connsiteX2" fmla="*/ 277022 w 508325"/>
                  <a:gd name="connsiteY2" fmla="*/ 47467 h 508325"/>
                  <a:gd name="connsiteX3" fmla="*/ 298145 w 508325"/>
                  <a:gd name="connsiteY3" fmla="*/ 49597 h 508325"/>
                  <a:gd name="connsiteX4" fmla="*/ 308986 w 508325"/>
                  <a:gd name="connsiteY4" fmla="*/ 52962 h 508325"/>
                  <a:gd name="connsiteX5" fmla="*/ 326195 w 508325"/>
                  <a:gd name="connsiteY5" fmla="*/ 9352 h 508325"/>
                  <a:gd name="connsiteX6" fmla="*/ 368723 w 508325"/>
                  <a:gd name="connsiteY6" fmla="*/ 26134 h 508325"/>
                  <a:gd name="connsiteX7" fmla="*/ 351023 w 508325"/>
                  <a:gd name="connsiteY7" fmla="*/ 70988 h 508325"/>
                  <a:gd name="connsiteX8" fmla="*/ 383269 w 508325"/>
                  <a:gd name="connsiteY8" fmla="*/ 92729 h 508325"/>
                  <a:gd name="connsiteX9" fmla="*/ 417719 w 508325"/>
                  <a:gd name="connsiteY9" fmla="*/ 58279 h 508325"/>
                  <a:gd name="connsiteX10" fmla="*/ 450047 w 508325"/>
                  <a:gd name="connsiteY10" fmla="*/ 90607 h 508325"/>
                  <a:gd name="connsiteX11" fmla="*/ 415967 w 508325"/>
                  <a:gd name="connsiteY11" fmla="*/ 124688 h 508325"/>
                  <a:gd name="connsiteX12" fmla="*/ 433867 w 508325"/>
                  <a:gd name="connsiteY12" fmla="*/ 151237 h 508325"/>
                  <a:gd name="connsiteX13" fmla="*/ 478205 w 508325"/>
                  <a:gd name="connsiteY13" fmla="*/ 131991 h 508325"/>
                  <a:gd name="connsiteX14" fmla="*/ 496410 w 508325"/>
                  <a:gd name="connsiteY14" fmla="*/ 173929 h 508325"/>
                  <a:gd name="connsiteX15" fmla="*/ 454442 w 508325"/>
                  <a:gd name="connsiteY15" fmla="*/ 192146 h 508325"/>
                  <a:gd name="connsiteX16" fmla="*/ 460630 w 508325"/>
                  <a:gd name="connsiteY16" fmla="*/ 212081 h 508325"/>
                  <a:gd name="connsiteX17" fmla="*/ 462568 w 508325"/>
                  <a:gd name="connsiteY17" fmla="*/ 231303 h 508325"/>
                  <a:gd name="connsiteX18" fmla="*/ 508325 w 508325"/>
                  <a:gd name="connsiteY18" fmla="*/ 231303 h 508325"/>
                  <a:gd name="connsiteX19" fmla="*/ 508325 w 508325"/>
                  <a:gd name="connsiteY19" fmla="*/ 277022 h 508325"/>
                  <a:gd name="connsiteX20" fmla="*/ 462568 w 508325"/>
                  <a:gd name="connsiteY20" fmla="*/ 277022 h 508325"/>
                  <a:gd name="connsiteX21" fmla="*/ 460630 w 508325"/>
                  <a:gd name="connsiteY21" fmla="*/ 296246 h 508325"/>
                  <a:gd name="connsiteX22" fmla="*/ 456532 w 508325"/>
                  <a:gd name="connsiteY22" fmla="*/ 309447 h 508325"/>
                  <a:gd name="connsiteX23" fmla="*/ 498974 w 508325"/>
                  <a:gd name="connsiteY23" fmla="*/ 326195 h 508325"/>
                  <a:gd name="connsiteX24" fmla="*/ 482191 w 508325"/>
                  <a:gd name="connsiteY24" fmla="*/ 368723 h 508325"/>
                  <a:gd name="connsiteX25" fmla="*/ 437827 w 508325"/>
                  <a:gd name="connsiteY25" fmla="*/ 351216 h 508325"/>
                  <a:gd name="connsiteX26" fmla="*/ 415967 w 508325"/>
                  <a:gd name="connsiteY26" fmla="*/ 383639 h 508325"/>
                  <a:gd name="connsiteX27" fmla="*/ 450047 w 508325"/>
                  <a:gd name="connsiteY27" fmla="*/ 417719 h 508325"/>
                  <a:gd name="connsiteX28" fmla="*/ 417719 w 508325"/>
                  <a:gd name="connsiteY28" fmla="*/ 450047 h 508325"/>
                  <a:gd name="connsiteX29" fmla="*/ 383269 w 508325"/>
                  <a:gd name="connsiteY29" fmla="*/ 415597 h 508325"/>
                  <a:gd name="connsiteX30" fmla="*/ 356881 w 508325"/>
                  <a:gd name="connsiteY30" fmla="*/ 433388 h 508325"/>
                  <a:gd name="connsiteX31" fmla="*/ 376336 w 508325"/>
                  <a:gd name="connsiteY31" fmla="*/ 478206 h 508325"/>
                  <a:gd name="connsiteX32" fmla="*/ 334398 w 508325"/>
                  <a:gd name="connsiteY32" fmla="*/ 496410 h 508325"/>
                  <a:gd name="connsiteX33" fmla="*/ 315679 w 508325"/>
                  <a:gd name="connsiteY33" fmla="*/ 453287 h 508325"/>
                  <a:gd name="connsiteX34" fmla="*/ 298145 w 508325"/>
                  <a:gd name="connsiteY34" fmla="*/ 458730 h 508325"/>
                  <a:gd name="connsiteX35" fmla="*/ 277022 w 508325"/>
                  <a:gd name="connsiteY35" fmla="*/ 460859 h 508325"/>
                  <a:gd name="connsiteX36" fmla="*/ 277022 w 508325"/>
                  <a:gd name="connsiteY36" fmla="*/ 508325 h 508325"/>
                  <a:gd name="connsiteX37" fmla="*/ 231303 w 508325"/>
                  <a:gd name="connsiteY37" fmla="*/ 508325 h 508325"/>
                  <a:gd name="connsiteX38" fmla="*/ 231303 w 508325"/>
                  <a:gd name="connsiteY38" fmla="*/ 460476 h 508325"/>
                  <a:gd name="connsiteX39" fmla="*/ 213980 w 508325"/>
                  <a:gd name="connsiteY39" fmla="*/ 458730 h 508325"/>
                  <a:gd name="connsiteX40" fmla="*/ 199754 w 508325"/>
                  <a:gd name="connsiteY40" fmla="*/ 454314 h 508325"/>
                  <a:gd name="connsiteX41" fmla="*/ 182130 w 508325"/>
                  <a:gd name="connsiteY41" fmla="*/ 498974 h 508325"/>
                  <a:gd name="connsiteX42" fmla="*/ 139603 w 508325"/>
                  <a:gd name="connsiteY42" fmla="*/ 482192 h 508325"/>
                  <a:gd name="connsiteX43" fmla="*/ 158102 w 508325"/>
                  <a:gd name="connsiteY43" fmla="*/ 435316 h 508325"/>
                  <a:gd name="connsiteX44" fmla="*/ 126587 w 508325"/>
                  <a:gd name="connsiteY44" fmla="*/ 414068 h 508325"/>
                  <a:gd name="connsiteX45" fmla="*/ 90607 w 508325"/>
                  <a:gd name="connsiteY45" fmla="*/ 450047 h 508325"/>
                  <a:gd name="connsiteX46" fmla="*/ 58278 w 508325"/>
                  <a:gd name="connsiteY46" fmla="*/ 417719 h 508325"/>
                  <a:gd name="connsiteX47" fmla="*/ 94628 w 508325"/>
                  <a:gd name="connsiteY47" fmla="*/ 381370 h 508325"/>
                  <a:gd name="connsiteX48" fmla="*/ 77397 w 508325"/>
                  <a:gd name="connsiteY48" fmla="*/ 355814 h 508325"/>
                  <a:gd name="connsiteX49" fmla="*/ 30121 w 508325"/>
                  <a:gd name="connsiteY49" fmla="*/ 376336 h 508325"/>
                  <a:gd name="connsiteX50" fmla="*/ 11915 w 508325"/>
                  <a:gd name="connsiteY50" fmla="*/ 334398 h 508325"/>
                  <a:gd name="connsiteX51" fmla="*/ 57231 w 508325"/>
                  <a:gd name="connsiteY51" fmla="*/ 314727 h 508325"/>
                  <a:gd name="connsiteX52" fmla="*/ 51494 w 508325"/>
                  <a:gd name="connsiteY52" fmla="*/ 296246 h 508325"/>
                  <a:gd name="connsiteX53" fmla="*/ 49557 w 508325"/>
                  <a:gd name="connsiteY53" fmla="*/ 277022 h 508325"/>
                  <a:gd name="connsiteX54" fmla="*/ 0 w 508325"/>
                  <a:gd name="connsiteY54" fmla="*/ 277022 h 508325"/>
                  <a:gd name="connsiteX55" fmla="*/ 0 w 508325"/>
                  <a:gd name="connsiteY55" fmla="*/ 231303 h 508325"/>
                  <a:gd name="connsiteX56" fmla="*/ 49557 w 508325"/>
                  <a:gd name="connsiteY56" fmla="*/ 231303 h 508325"/>
                  <a:gd name="connsiteX57" fmla="*/ 51494 w 508325"/>
                  <a:gd name="connsiteY57" fmla="*/ 212081 h 508325"/>
                  <a:gd name="connsiteX58" fmla="*/ 55178 w 508325"/>
                  <a:gd name="connsiteY58" fmla="*/ 200214 h 508325"/>
                  <a:gd name="connsiteX59" fmla="*/ 9352 w 508325"/>
                  <a:gd name="connsiteY59" fmla="*/ 182130 h 508325"/>
                  <a:gd name="connsiteX60" fmla="*/ 26134 w 508325"/>
                  <a:gd name="connsiteY60" fmla="*/ 139603 h 508325"/>
                  <a:gd name="connsiteX61" fmla="*/ 73499 w 508325"/>
                  <a:gd name="connsiteY61" fmla="*/ 158294 h 508325"/>
                  <a:gd name="connsiteX62" fmla="*/ 94628 w 508325"/>
                  <a:gd name="connsiteY62" fmla="*/ 126957 h 508325"/>
                  <a:gd name="connsiteX63" fmla="*/ 58278 w 508325"/>
                  <a:gd name="connsiteY63" fmla="*/ 90607 h 508325"/>
                  <a:gd name="connsiteX64" fmla="*/ 90607 w 508325"/>
                  <a:gd name="connsiteY64" fmla="*/ 58279 h 508325"/>
                  <a:gd name="connsiteX65" fmla="*/ 126587 w 508325"/>
                  <a:gd name="connsiteY65" fmla="*/ 94259 h 508325"/>
                  <a:gd name="connsiteX66" fmla="*/ 152304 w 508325"/>
                  <a:gd name="connsiteY66" fmla="*/ 76920 h 508325"/>
                  <a:gd name="connsiteX67" fmla="*/ 131989 w 508325"/>
                  <a:gd name="connsiteY67" fmla="*/ 30121 h 508325"/>
                  <a:gd name="connsiteX68" fmla="*/ 173928 w 508325"/>
                  <a:gd name="connsiteY68" fmla="*/ 11917 h 508325"/>
                  <a:gd name="connsiteX69" fmla="*/ 193098 w 508325"/>
                  <a:gd name="connsiteY69" fmla="*/ 56079 h 508325"/>
                  <a:gd name="connsiteX70" fmla="*/ 213980 w 508325"/>
                  <a:gd name="connsiteY70" fmla="*/ 49597 h 508325"/>
                  <a:gd name="connsiteX71" fmla="*/ 231303 w 508325"/>
                  <a:gd name="connsiteY71" fmla="*/ 47850 h 508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508325" h="508325">
                    <a:moveTo>
                      <a:pt x="231303" y="0"/>
                    </a:moveTo>
                    <a:lnTo>
                      <a:pt x="277022" y="0"/>
                    </a:lnTo>
                    <a:lnTo>
                      <a:pt x="277022" y="47467"/>
                    </a:lnTo>
                    <a:lnTo>
                      <a:pt x="298145" y="49597"/>
                    </a:lnTo>
                    <a:lnTo>
                      <a:pt x="308986" y="52962"/>
                    </a:lnTo>
                    <a:lnTo>
                      <a:pt x="326195" y="9352"/>
                    </a:lnTo>
                    <a:lnTo>
                      <a:pt x="368723" y="26134"/>
                    </a:lnTo>
                    <a:lnTo>
                      <a:pt x="351023" y="70988"/>
                    </a:lnTo>
                    <a:lnTo>
                      <a:pt x="383269" y="92729"/>
                    </a:lnTo>
                    <a:lnTo>
                      <a:pt x="417719" y="58279"/>
                    </a:lnTo>
                    <a:lnTo>
                      <a:pt x="450047" y="90607"/>
                    </a:lnTo>
                    <a:lnTo>
                      <a:pt x="415967" y="124688"/>
                    </a:lnTo>
                    <a:lnTo>
                      <a:pt x="433867" y="151237"/>
                    </a:lnTo>
                    <a:lnTo>
                      <a:pt x="478205" y="131991"/>
                    </a:lnTo>
                    <a:lnTo>
                      <a:pt x="496410" y="173929"/>
                    </a:lnTo>
                    <a:lnTo>
                      <a:pt x="454442" y="192146"/>
                    </a:lnTo>
                    <a:lnTo>
                      <a:pt x="460630" y="212081"/>
                    </a:lnTo>
                    <a:lnTo>
                      <a:pt x="462568" y="231303"/>
                    </a:lnTo>
                    <a:lnTo>
                      <a:pt x="508325" y="231303"/>
                    </a:lnTo>
                    <a:lnTo>
                      <a:pt x="508325" y="277022"/>
                    </a:lnTo>
                    <a:lnTo>
                      <a:pt x="462568" y="277022"/>
                    </a:lnTo>
                    <a:lnTo>
                      <a:pt x="460630" y="296246"/>
                    </a:lnTo>
                    <a:lnTo>
                      <a:pt x="456532" y="309447"/>
                    </a:lnTo>
                    <a:lnTo>
                      <a:pt x="498974" y="326195"/>
                    </a:lnTo>
                    <a:lnTo>
                      <a:pt x="482191" y="368723"/>
                    </a:lnTo>
                    <a:lnTo>
                      <a:pt x="437827" y="351216"/>
                    </a:lnTo>
                    <a:lnTo>
                      <a:pt x="415967" y="383639"/>
                    </a:lnTo>
                    <a:lnTo>
                      <a:pt x="450047" y="417719"/>
                    </a:lnTo>
                    <a:lnTo>
                      <a:pt x="417719" y="450047"/>
                    </a:lnTo>
                    <a:lnTo>
                      <a:pt x="383269" y="415597"/>
                    </a:lnTo>
                    <a:lnTo>
                      <a:pt x="356881" y="433388"/>
                    </a:lnTo>
                    <a:lnTo>
                      <a:pt x="376336" y="478206"/>
                    </a:lnTo>
                    <a:lnTo>
                      <a:pt x="334398" y="496410"/>
                    </a:lnTo>
                    <a:lnTo>
                      <a:pt x="315679" y="453287"/>
                    </a:lnTo>
                    <a:lnTo>
                      <a:pt x="298145" y="458730"/>
                    </a:lnTo>
                    <a:lnTo>
                      <a:pt x="277022" y="460859"/>
                    </a:lnTo>
                    <a:lnTo>
                      <a:pt x="277022" y="508325"/>
                    </a:lnTo>
                    <a:lnTo>
                      <a:pt x="231303" y="508325"/>
                    </a:lnTo>
                    <a:lnTo>
                      <a:pt x="231303" y="460476"/>
                    </a:lnTo>
                    <a:lnTo>
                      <a:pt x="213980" y="458730"/>
                    </a:lnTo>
                    <a:lnTo>
                      <a:pt x="199754" y="454314"/>
                    </a:lnTo>
                    <a:lnTo>
                      <a:pt x="182130" y="498974"/>
                    </a:lnTo>
                    <a:lnTo>
                      <a:pt x="139603" y="482192"/>
                    </a:lnTo>
                    <a:lnTo>
                      <a:pt x="158102" y="435316"/>
                    </a:lnTo>
                    <a:lnTo>
                      <a:pt x="126587" y="414068"/>
                    </a:lnTo>
                    <a:lnTo>
                      <a:pt x="90607" y="450047"/>
                    </a:lnTo>
                    <a:lnTo>
                      <a:pt x="58278" y="417719"/>
                    </a:lnTo>
                    <a:lnTo>
                      <a:pt x="94628" y="381370"/>
                    </a:lnTo>
                    <a:lnTo>
                      <a:pt x="77397" y="355814"/>
                    </a:lnTo>
                    <a:lnTo>
                      <a:pt x="30121" y="376336"/>
                    </a:lnTo>
                    <a:lnTo>
                      <a:pt x="11915" y="334398"/>
                    </a:lnTo>
                    <a:lnTo>
                      <a:pt x="57231" y="314727"/>
                    </a:lnTo>
                    <a:lnTo>
                      <a:pt x="51494" y="296246"/>
                    </a:lnTo>
                    <a:lnTo>
                      <a:pt x="49557" y="277022"/>
                    </a:lnTo>
                    <a:lnTo>
                      <a:pt x="0" y="277022"/>
                    </a:lnTo>
                    <a:lnTo>
                      <a:pt x="0" y="231303"/>
                    </a:lnTo>
                    <a:lnTo>
                      <a:pt x="49557" y="231303"/>
                    </a:lnTo>
                    <a:lnTo>
                      <a:pt x="51494" y="212081"/>
                    </a:lnTo>
                    <a:lnTo>
                      <a:pt x="55178" y="200214"/>
                    </a:lnTo>
                    <a:lnTo>
                      <a:pt x="9352" y="182130"/>
                    </a:lnTo>
                    <a:lnTo>
                      <a:pt x="26134" y="139603"/>
                    </a:lnTo>
                    <a:lnTo>
                      <a:pt x="73499" y="158294"/>
                    </a:lnTo>
                    <a:lnTo>
                      <a:pt x="94628" y="126957"/>
                    </a:lnTo>
                    <a:lnTo>
                      <a:pt x="58278" y="90607"/>
                    </a:lnTo>
                    <a:lnTo>
                      <a:pt x="90607" y="58279"/>
                    </a:lnTo>
                    <a:lnTo>
                      <a:pt x="126587" y="94259"/>
                    </a:lnTo>
                    <a:lnTo>
                      <a:pt x="152304" y="76920"/>
                    </a:lnTo>
                    <a:lnTo>
                      <a:pt x="131989" y="30121"/>
                    </a:lnTo>
                    <a:lnTo>
                      <a:pt x="173928" y="11917"/>
                    </a:lnTo>
                    <a:lnTo>
                      <a:pt x="193098" y="56079"/>
                    </a:lnTo>
                    <a:lnTo>
                      <a:pt x="213980" y="49597"/>
                    </a:lnTo>
                    <a:lnTo>
                      <a:pt x="231303" y="47850"/>
                    </a:ln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3" name="円: 塗りつぶしなし 202">
                <a:extLst>
                  <a:ext uri="{FF2B5EF4-FFF2-40B4-BE49-F238E27FC236}">
                    <a16:creationId xmlns:a16="http://schemas.microsoft.com/office/drawing/2014/main" id="{B552613D-2154-4F02-AA0F-D4DFC73DF672}"/>
                  </a:ext>
                </a:extLst>
              </p:cNvPr>
              <p:cNvSpPr/>
              <p:nvPr/>
            </p:nvSpPr>
            <p:spPr bwMode="auto">
              <a:xfrm>
                <a:off x="7025432" y="1190165"/>
                <a:ext cx="1035115" cy="1035115"/>
              </a:xfrm>
              <a:prstGeom prst="donut">
                <a:avLst>
                  <a:gd name="adj" fmla="val 6429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A0CC97A0-D92C-4F8E-B76C-E4A614741ABA}"/>
                  </a:ext>
                </a:extLst>
              </p:cNvPr>
              <p:cNvSpPr/>
              <p:nvPr/>
            </p:nvSpPr>
            <p:spPr bwMode="auto">
              <a:xfrm>
                <a:off x="7443660" y="1608913"/>
                <a:ext cx="190852" cy="190852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5" name="円: 塗りつぶしなし 204">
                <a:extLst>
                  <a:ext uri="{FF2B5EF4-FFF2-40B4-BE49-F238E27FC236}">
                    <a16:creationId xmlns:a16="http://schemas.microsoft.com/office/drawing/2014/main" id="{D93C7979-5494-4763-AEF2-E44FB7D2BFA0}"/>
                  </a:ext>
                </a:extLst>
              </p:cNvPr>
              <p:cNvSpPr/>
              <p:nvPr/>
            </p:nvSpPr>
            <p:spPr bwMode="auto">
              <a:xfrm>
                <a:off x="8581182" y="1190165"/>
                <a:ext cx="1035115" cy="1035115"/>
              </a:xfrm>
              <a:prstGeom prst="donut">
                <a:avLst>
                  <a:gd name="adj" fmla="val 5978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6" name="楕円 205">
                <a:extLst>
                  <a:ext uri="{FF2B5EF4-FFF2-40B4-BE49-F238E27FC236}">
                    <a16:creationId xmlns:a16="http://schemas.microsoft.com/office/drawing/2014/main" id="{631C2369-795F-4634-86B7-3CC7AA1E0F29}"/>
                  </a:ext>
                </a:extLst>
              </p:cNvPr>
              <p:cNvSpPr/>
              <p:nvPr/>
            </p:nvSpPr>
            <p:spPr bwMode="auto">
              <a:xfrm>
                <a:off x="8993722" y="1602705"/>
                <a:ext cx="210034" cy="210034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A68F06A9-751C-4C80-B755-BEDE141C327C}"/>
                  </a:ext>
                </a:extLst>
              </p:cNvPr>
              <p:cNvSpPr/>
              <p:nvPr/>
            </p:nvSpPr>
            <p:spPr bwMode="auto">
              <a:xfrm rot="5400000">
                <a:off x="7819291" y="602910"/>
                <a:ext cx="1002183" cy="1635642"/>
              </a:xfrm>
              <a:custGeom>
                <a:avLst/>
                <a:gdLst>
                  <a:gd name="connsiteX0" fmla="*/ 225520 w 1002183"/>
                  <a:gd name="connsiteY0" fmla="*/ 1217230 h 1635642"/>
                  <a:gd name="connsiteX1" fmla="*/ 768631 w 1002183"/>
                  <a:gd name="connsiteY1" fmla="*/ 1546008 h 1635642"/>
                  <a:gd name="connsiteX2" fmla="*/ 926594 w 1002183"/>
                  <a:gd name="connsiteY2" fmla="*/ 1069374 h 1635642"/>
                  <a:gd name="connsiteX3" fmla="*/ 251655 w 1002183"/>
                  <a:gd name="connsiteY3" fmla="*/ 394436 h 1635642"/>
                  <a:gd name="connsiteX4" fmla="*/ 225520 w 1002183"/>
                  <a:gd name="connsiteY4" fmla="*/ 409525 h 1635642"/>
                  <a:gd name="connsiteX5" fmla="*/ 0 w 1002183"/>
                  <a:gd name="connsiteY5" fmla="*/ 1235339 h 1635642"/>
                  <a:gd name="connsiteX6" fmla="*/ 35370 w 1002183"/>
                  <a:gd name="connsiteY6" fmla="*/ 1199969 h 1635642"/>
                  <a:gd name="connsiteX7" fmla="*/ 154780 w 1002183"/>
                  <a:gd name="connsiteY7" fmla="*/ 1199969 h 1635642"/>
                  <a:gd name="connsiteX8" fmla="*/ 154780 w 1002183"/>
                  <a:gd name="connsiteY8" fmla="*/ 288681 h 1635642"/>
                  <a:gd name="connsiteX9" fmla="*/ 165140 w 1002183"/>
                  <a:gd name="connsiteY9" fmla="*/ 263670 h 1635642"/>
                  <a:gd name="connsiteX10" fmla="*/ 165403 w 1002183"/>
                  <a:gd name="connsiteY10" fmla="*/ 263561 h 1635642"/>
                  <a:gd name="connsiteX11" fmla="*/ 166984 w 1002183"/>
                  <a:gd name="connsiteY11" fmla="*/ 259744 h 1635642"/>
                  <a:gd name="connsiteX12" fmla="*/ 217005 w 1002183"/>
                  <a:gd name="connsiteY12" fmla="*/ 259744 h 1635642"/>
                  <a:gd name="connsiteX13" fmla="*/ 263294 w 1002183"/>
                  <a:gd name="connsiteY13" fmla="*/ 306033 h 1635642"/>
                  <a:gd name="connsiteX14" fmla="*/ 785141 w 1002183"/>
                  <a:gd name="connsiteY14" fmla="*/ 4744 h 1635642"/>
                  <a:gd name="connsiteX15" fmla="*/ 833457 w 1002183"/>
                  <a:gd name="connsiteY15" fmla="*/ 17690 h 1635642"/>
                  <a:gd name="connsiteX16" fmla="*/ 820511 w 1002183"/>
                  <a:gd name="connsiteY16" fmla="*/ 66007 h 1635642"/>
                  <a:gd name="connsiteX17" fmla="*/ 315079 w 1002183"/>
                  <a:gd name="connsiteY17" fmla="*/ 357818 h 1635642"/>
                  <a:gd name="connsiteX18" fmla="*/ 985000 w 1002183"/>
                  <a:gd name="connsiteY18" fmla="*/ 1027739 h 1635642"/>
                  <a:gd name="connsiteX19" fmla="*/ 988403 w 1002183"/>
                  <a:gd name="connsiteY19" fmla="*/ 1035955 h 1635642"/>
                  <a:gd name="connsiteX20" fmla="*/ 998412 w 1002183"/>
                  <a:gd name="connsiteY20" fmla="*/ 1044606 h 1635642"/>
                  <a:gd name="connsiteX21" fmla="*/ 1000379 w 1002183"/>
                  <a:gd name="connsiteY21" fmla="*/ 1071605 h 1635642"/>
                  <a:gd name="connsiteX22" fmla="*/ 822395 w 1002183"/>
                  <a:gd name="connsiteY22" fmla="*/ 1608650 h 1635642"/>
                  <a:gd name="connsiteX23" fmla="*/ 821597 w 1002183"/>
                  <a:gd name="connsiteY23" fmla="*/ 1609572 h 1635642"/>
                  <a:gd name="connsiteX24" fmla="*/ 820221 w 1002183"/>
                  <a:gd name="connsiteY24" fmla="*/ 1618584 h 1635642"/>
                  <a:gd name="connsiteX25" fmla="*/ 771646 w 1002183"/>
                  <a:gd name="connsiteY25" fmla="*/ 1630525 h 1635642"/>
                  <a:gd name="connsiteX26" fmla="*/ 177262 w 1002183"/>
                  <a:gd name="connsiteY26" fmla="*/ 1270709 h 1635642"/>
                  <a:gd name="connsiteX27" fmla="*/ 35370 w 1002183"/>
                  <a:gd name="connsiteY27" fmla="*/ 1270709 h 1635642"/>
                  <a:gd name="connsiteX28" fmla="*/ 0 w 1002183"/>
                  <a:gd name="connsiteY28" fmla="*/ 1235339 h 1635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002183" h="1635642">
                    <a:moveTo>
                      <a:pt x="225520" y="1217230"/>
                    </a:moveTo>
                    <a:lnTo>
                      <a:pt x="768631" y="1546008"/>
                    </a:lnTo>
                    <a:lnTo>
                      <a:pt x="926594" y="1069374"/>
                    </a:lnTo>
                    <a:lnTo>
                      <a:pt x="251655" y="394436"/>
                    </a:lnTo>
                    <a:lnTo>
                      <a:pt x="225520" y="409525"/>
                    </a:lnTo>
                    <a:close/>
                    <a:moveTo>
                      <a:pt x="0" y="1235339"/>
                    </a:moveTo>
                    <a:cubicBezTo>
                      <a:pt x="0" y="1215805"/>
                      <a:pt x="15836" y="1199969"/>
                      <a:pt x="35370" y="1199969"/>
                    </a:cubicBezTo>
                    <a:lnTo>
                      <a:pt x="154780" y="1199969"/>
                    </a:lnTo>
                    <a:lnTo>
                      <a:pt x="154780" y="288681"/>
                    </a:lnTo>
                    <a:cubicBezTo>
                      <a:pt x="154780" y="278913"/>
                      <a:pt x="158739" y="270071"/>
                      <a:pt x="165140" y="263670"/>
                    </a:cubicBezTo>
                    <a:lnTo>
                      <a:pt x="165403" y="263561"/>
                    </a:lnTo>
                    <a:lnTo>
                      <a:pt x="166984" y="259744"/>
                    </a:lnTo>
                    <a:cubicBezTo>
                      <a:pt x="180797" y="245931"/>
                      <a:pt x="203192" y="245931"/>
                      <a:pt x="217005" y="259744"/>
                    </a:cubicBezTo>
                    <a:lnTo>
                      <a:pt x="263294" y="306033"/>
                    </a:lnTo>
                    <a:lnTo>
                      <a:pt x="785141" y="4744"/>
                    </a:lnTo>
                    <a:cubicBezTo>
                      <a:pt x="802058" y="-5023"/>
                      <a:pt x="823690" y="773"/>
                      <a:pt x="833457" y="17690"/>
                    </a:cubicBezTo>
                    <a:cubicBezTo>
                      <a:pt x="843224" y="34607"/>
                      <a:pt x="837428" y="56240"/>
                      <a:pt x="820511" y="66007"/>
                    </a:cubicBezTo>
                    <a:lnTo>
                      <a:pt x="315079" y="357818"/>
                    </a:lnTo>
                    <a:lnTo>
                      <a:pt x="985000" y="1027739"/>
                    </a:lnTo>
                    <a:lnTo>
                      <a:pt x="988403" y="1035955"/>
                    </a:lnTo>
                    <a:lnTo>
                      <a:pt x="998412" y="1044606"/>
                    </a:lnTo>
                    <a:cubicBezTo>
                      <a:pt x="1002475" y="1052694"/>
                      <a:pt x="1003451" y="1062334"/>
                      <a:pt x="1000379" y="1071605"/>
                    </a:cubicBezTo>
                    <a:lnTo>
                      <a:pt x="822395" y="1608650"/>
                    </a:lnTo>
                    <a:lnTo>
                      <a:pt x="821597" y="1609572"/>
                    </a:lnTo>
                    <a:lnTo>
                      <a:pt x="820221" y="1618584"/>
                    </a:lnTo>
                    <a:cubicBezTo>
                      <a:pt x="810105" y="1635295"/>
                      <a:pt x="788356" y="1640641"/>
                      <a:pt x="771646" y="1630525"/>
                    </a:cubicBezTo>
                    <a:lnTo>
                      <a:pt x="177262" y="1270709"/>
                    </a:lnTo>
                    <a:lnTo>
                      <a:pt x="35370" y="1270709"/>
                    </a:lnTo>
                    <a:cubicBezTo>
                      <a:pt x="15836" y="1270709"/>
                      <a:pt x="0" y="1254873"/>
                      <a:pt x="0" y="1235339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8" name="円: 塗りつぶしなし 207">
                <a:extLst>
                  <a:ext uri="{FF2B5EF4-FFF2-40B4-BE49-F238E27FC236}">
                    <a16:creationId xmlns:a16="http://schemas.microsoft.com/office/drawing/2014/main" id="{D1E0145B-2B9C-44D8-9689-513B26F24159}"/>
                  </a:ext>
                </a:extLst>
              </p:cNvPr>
              <p:cNvSpPr/>
              <p:nvPr/>
            </p:nvSpPr>
            <p:spPr bwMode="auto">
              <a:xfrm>
                <a:off x="7858134" y="1638325"/>
                <a:ext cx="456104" cy="456104"/>
              </a:xfrm>
              <a:prstGeom prst="donut">
                <a:avLst>
                  <a:gd name="adj" fmla="val 5978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9" name="楕円 208">
                <a:extLst>
                  <a:ext uri="{FF2B5EF4-FFF2-40B4-BE49-F238E27FC236}">
                    <a16:creationId xmlns:a16="http://schemas.microsoft.com/office/drawing/2014/main" id="{7DE57BC8-CA2C-4481-9AA6-203D5DAFD6AC}"/>
                  </a:ext>
                </a:extLst>
              </p:cNvPr>
              <p:cNvSpPr/>
              <p:nvPr/>
            </p:nvSpPr>
            <p:spPr bwMode="auto">
              <a:xfrm>
                <a:off x="7986865" y="1780873"/>
                <a:ext cx="190852" cy="190852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0" name="四角形: 上の 2 つの角を丸める 209">
                <a:extLst>
                  <a:ext uri="{FF2B5EF4-FFF2-40B4-BE49-F238E27FC236}">
                    <a16:creationId xmlns:a16="http://schemas.microsoft.com/office/drawing/2014/main" id="{9F210A63-1D64-4445-9B47-2265EB0E4FBF}"/>
                  </a:ext>
                </a:extLst>
              </p:cNvPr>
              <p:cNvSpPr/>
              <p:nvPr/>
            </p:nvSpPr>
            <p:spPr bwMode="auto">
              <a:xfrm>
                <a:off x="7768958" y="913726"/>
                <a:ext cx="367998" cy="87692"/>
              </a:xfrm>
              <a:prstGeom prst="round2SameRect">
                <a:avLst>
                  <a:gd name="adj1" fmla="val 50000"/>
                  <a:gd name="adj2" fmla="val 21751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A8C22E94-A34C-4F49-A29C-9EE0BBF70FCD}"/>
                  </a:ext>
                </a:extLst>
              </p:cNvPr>
              <p:cNvSpPr/>
              <p:nvPr/>
            </p:nvSpPr>
            <p:spPr bwMode="auto">
              <a:xfrm rot="16200000" flipV="1">
                <a:off x="8702955" y="714346"/>
                <a:ext cx="231458" cy="365686"/>
              </a:xfrm>
              <a:custGeom>
                <a:avLst/>
                <a:gdLst>
                  <a:gd name="connsiteX0" fmla="*/ 0 w 265666"/>
                  <a:gd name="connsiteY0" fmla="*/ 419732 h 419732"/>
                  <a:gd name="connsiteX1" fmla="*/ 0 w 265666"/>
                  <a:gd name="connsiteY1" fmla="*/ 132833 h 419732"/>
                  <a:gd name="connsiteX2" fmla="*/ 132833 w 265666"/>
                  <a:gd name="connsiteY2" fmla="*/ 0 h 419732"/>
                  <a:gd name="connsiteX3" fmla="*/ 265666 w 265666"/>
                  <a:gd name="connsiteY3" fmla="*/ 132833 h 419732"/>
                  <a:gd name="connsiteX4" fmla="*/ 265666 w 265666"/>
                  <a:gd name="connsiteY4" fmla="*/ 256595 h 419732"/>
                  <a:gd name="connsiteX5" fmla="*/ 189761 w 265666"/>
                  <a:gd name="connsiteY5" fmla="*/ 256595 h 419732"/>
                  <a:gd name="connsiteX6" fmla="*/ 189761 w 265666"/>
                  <a:gd name="connsiteY6" fmla="*/ 132833 h 419732"/>
                  <a:gd name="connsiteX7" fmla="*/ 132833 w 265666"/>
                  <a:gd name="connsiteY7" fmla="*/ 75905 h 419732"/>
                  <a:gd name="connsiteX8" fmla="*/ 75905 w 265666"/>
                  <a:gd name="connsiteY8" fmla="*/ 132833 h 419732"/>
                  <a:gd name="connsiteX9" fmla="*/ 75905 w 265666"/>
                  <a:gd name="connsiteY9" fmla="*/ 419732 h 419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65666" h="419732">
                    <a:moveTo>
                      <a:pt x="0" y="419732"/>
                    </a:moveTo>
                    <a:lnTo>
                      <a:pt x="0" y="132833"/>
                    </a:lnTo>
                    <a:cubicBezTo>
                      <a:pt x="0" y="59471"/>
                      <a:pt x="59471" y="0"/>
                      <a:pt x="132833" y="0"/>
                    </a:cubicBezTo>
                    <a:cubicBezTo>
                      <a:pt x="206195" y="0"/>
                      <a:pt x="265666" y="59471"/>
                      <a:pt x="265666" y="132833"/>
                    </a:cubicBezTo>
                    <a:lnTo>
                      <a:pt x="265666" y="256595"/>
                    </a:lnTo>
                    <a:lnTo>
                      <a:pt x="189761" y="256595"/>
                    </a:lnTo>
                    <a:lnTo>
                      <a:pt x="189761" y="132833"/>
                    </a:lnTo>
                    <a:cubicBezTo>
                      <a:pt x="189761" y="101393"/>
                      <a:pt x="164273" y="75905"/>
                      <a:pt x="132833" y="75905"/>
                    </a:cubicBezTo>
                    <a:cubicBezTo>
                      <a:pt x="101393" y="75905"/>
                      <a:pt x="75905" y="101393"/>
                      <a:pt x="75905" y="132833"/>
                    </a:cubicBezTo>
                    <a:lnTo>
                      <a:pt x="75905" y="419732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2" name="四角形: 上の 2 つの角を丸める 211">
                <a:extLst>
                  <a:ext uri="{FF2B5EF4-FFF2-40B4-BE49-F238E27FC236}">
                    <a16:creationId xmlns:a16="http://schemas.microsoft.com/office/drawing/2014/main" id="{5438F8F8-BC5E-4718-835C-FA17C0C456F0}"/>
                  </a:ext>
                </a:extLst>
              </p:cNvPr>
              <p:cNvSpPr/>
              <p:nvPr/>
            </p:nvSpPr>
            <p:spPr bwMode="auto">
              <a:xfrm rot="900000">
                <a:off x="8085919" y="1653339"/>
                <a:ext cx="48850" cy="244149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3" name="四角形: 角を丸くする 212">
                <a:extLst>
                  <a:ext uri="{FF2B5EF4-FFF2-40B4-BE49-F238E27FC236}">
                    <a16:creationId xmlns:a16="http://schemas.microsoft.com/office/drawing/2014/main" id="{98333F86-7BF1-4DA3-B706-46169899DF3D}"/>
                  </a:ext>
                </a:extLst>
              </p:cNvPr>
              <p:cNvSpPr/>
              <p:nvPr/>
            </p:nvSpPr>
            <p:spPr bwMode="auto">
              <a:xfrm>
                <a:off x="8041744" y="1623923"/>
                <a:ext cx="197559" cy="55190"/>
              </a:xfrm>
              <a:prstGeom prst="roundRect">
                <a:avLst/>
              </a:prstGeom>
              <a:solidFill>
                <a:srgbClr val="000000">
                  <a:lumMod val="50000"/>
                  <a:lumOff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939CBC07-3ED2-4259-856C-1BDD67467F03}"/>
                </a:ext>
              </a:extLst>
            </p:cNvPr>
            <p:cNvSpPr/>
            <p:nvPr/>
          </p:nvSpPr>
          <p:spPr bwMode="auto">
            <a:xfrm>
              <a:off x="5463720" y="1780091"/>
              <a:ext cx="351642" cy="882412"/>
            </a:xfrm>
            <a:custGeom>
              <a:avLst/>
              <a:gdLst>
                <a:gd name="connsiteX0" fmla="*/ 0 w 351642"/>
                <a:gd name="connsiteY0" fmla="*/ 0 h 882412"/>
                <a:gd name="connsiteX1" fmla="*/ 351642 w 351642"/>
                <a:gd name="connsiteY1" fmla="*/ 0 h 882412"/>
                <a:gd name="connsiteX2" fmla="*/ 351642 w 351642"/>
                <a:gd name="connsiteY2" fmla="*/ 161785 h 882412"/>
                <a:gd name="connsiteX3" fmla="*/ 338928 w 351642"/>
                <a:gd name="connsiteY3" fmla="*/ 224759 h 882412"/>
                <a:gd name="connsiteX4" fmla="*/ 321977 w 351642"/>
                <a:gd name="connsiteY4" fmla="*/ 249900 h 882412"/>
                <a:gd name="connsiteX5" fmla="*/ 253275 w 351642"/>
                <a:gd name="connsiteY5" fmla="*/ 882412 h 882412"/>
                <a:gd name="connsiteX6" fmla="*/ 110789 w 351642"/>
                <a:gd name="connsiteY6" fmla="*/ 882412 h 882412"/>
                <a:gd name="connsiteX7" fmla="*/ 44472 w 351642"/>
                <a:gd name="connsiteY7" fmla="*/ 271862 h 882412"/>
                <a:gd name="connsiteX8" fmla="*/ 12714 w 351642"/>
                <a:gd name="connsiteY8" fmla="*/ 224758 h 882412"/>
                <a:gd name="connsiteX9" fmla="*/ 0 w 351642"/>
                <a:gd name="connsiteY9" fmla="*/ 161784 h 882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1642" h="882412">
                  <a:moveTo>
                    <a:pt x="0" y="0"/>
                  </a:moveTo>
                  <a:lnTo>
                    <a:pt x="351642" y="0"/>
                  </a:lnTo>
                  <a:lnTo>
                    <a:pt x="351642" y="161785"/>
                  </a:lnTo>
                  <a:cubicBezTo>
                    <a:pt x="351642" y="184123"/>
                    <a:pt x="347115" y="205403"/>
                    <a:pt x="338928" y="224759"/>
                  </a:cubicBezTo>
                  <a:lnTo>
                    <a:pt x="321977" y="249900"/>
                  </a:lnTo>
                  <a:lnTo>
                    <a:pt x="253275" y="882412"/>
                  </a:lnTo>
                  <a:lnTo>
                    <a:pt x="110789" y="882412"/>
                  </a:lnTo>
                  <a:lnTo>
                    <a:pt x="44472" y="271862"/>
                  </a:lnTo>
                  <a:lnTo>
                    <a:pt x="12714" y="224758"/>
                  </a:lnTo>
                  <a:cubicBezTo>
                    <a:pt x="4527" y="205402"/>
                    <a:pt x="0" y="184122"/>
                    <a:pt x="0" y="161784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7E8BC903-022A-4BA9-B742-1E7A85E5F0E0}"/>
                </a:ext>
              </a:extLst>
            </p:cNvPr>
            <p:cNvGrpSpPr/>
            <p:nvPr/>
          </p:nvGrpSpPr>
          <p:grpSpPr>
            <a:xfrm>
              <a:off x="4662038" y="2024430"/>
              <a:ext cx="768207" cy="776424"/>
              <a:chOff x="3826219" y="4359939"/>
              <a:chExt cx="768207" cy="776424"/>
            </a:xfrm>
            <a:solidFill>
              <a:srgbClr val="00B050"/>
            </a:solidFill>
          </p:grpSpPr>
          <p:sp>
            <p:nvSpPr>
              <p:cNvPr id="191" name="四角形: 上の 2 つの角を丸める 190">
                <a:extLst>
                  <a:ext uri="{FF2B5EF4-FFF2-40B4-BE49-F238E27FC236}">
                    <a16:creationId xmlns:a16="http://schemas.microsoft.com/office/drawing/2014/main" id="{C8A5A83B-88DF-4673-966D-688F8D05F936}"/>
                  </a:ext>
                </a:extLst>
              </p:cNvPr>
              <p:cNvSpPr/>
              <p:nvPr/>
            </p:nvSpPr>
            <p:spPr bwMode="auto">
              <a:xfrm>
                <a:off x="3826219" y="4649442"/>
                <a:ext cx="148036" cy="414680"/>
              </a:xfrm>
              <a:prstGeom prst="round2SameRect">
                <a:avLst>
                  <a:gd name="adj1" fmla="val 33400"/>
                  <a:gd name="adj2" fmla="val 9799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2" name="四角形: 上の 2 つの角を丸める 191">
                <a:extLst>
                  <a:ext uri="{FF2B5EF4-FFF2-40B4-BE49-F238E27FC236}">
                    <a16:creationId xmlns:a16="http://schemas.microsoft.com/office/drawing/2014/main" id="{02E20F22-1A33-4D27-91D1-9697CA7B2BDC}"/>
                  </a:ext>
                </a:extLst>
              </p:cNvPr>
              <p:cNvSpPr/>
              <p:nvPr/>
            </p:nvSpPr>
            <p:spPr bwMode="auto">
              <a:xfrm>
                <a:off x="3888825" y="4519958"/>
                <a:ext cx="691118" cy="607554"/>
              </a:xfrm>
              <a:prstGeom prst="round2SameRect">
                <a:avLst>
                  <a:gd name="adj1" fmla="val 0"/>
                  <a:gd name="adj2" fmla="val 9407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3" name="四角形: 上の 2 つの角を丸める 192">
                <a:extLst>
                  <a:ext uri="{FF2B5EF4-FFF2-40B4-BE49-F238E27FC236}">
                    <a16:creationId xmlns:a16="http://schemas.microsoft.com/office/drawing/2014/main" id="{11ABAE3A-8BED-4998-924D-63C7B1727C00}"/>
                  </a:ext>
                </a:extLst>
              </p:cNvPr>
              <p:cNvSpPr/>
              <p:nvPr/>
            </p:nvSpPr>
            <p:spPr bwMode="auto">
              <a:xfrm>
                <a:off x="3983431" y="4528809"/>
                <a:ext cx="69466" cy="607554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4" name="四角形: 上の 2 つの角を丸める 193">
                <a:extLst>
                  <a:ext uri="{FF2B5EF4-FFF2-40B4-BE49-F238E27FC236}">
                    <a16:creationId xmlns:a16="http://schemas.microsoft.com/office/drawing/2014/main" id="{7E4EA786-6C86-48E9-8B45-1938D42BF65A}"/>
                  </a:ext>
                </a:extLst>
              </p:cNvPr>
              <p:cNvSpPr/>
              <p:nvPr/>
            </p:nvSpPr>
            <p:spPr bwMode="auto">
              <a:xfrm>
                <a:off x="4425102" y="4528807"/>
                <a:ext cx="69466" cy="607554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5" name="四角形: 上の 2 つの角を丸める 194">
                <a:extLst>
                  <a:ext uri="{FF2B5EF4-FFF2-40B4-BE49-F238E27FC236}">
                    <a16:creationId xmlns:a16="http://schemas.microsoft.com/office/drawing/2014/main" id="{33E40643-5C0E-4D2A-B36D-401CDD550019}"/>
                  </a:ext>
                </a:extLst>
              </p:cNvPr>
              <p:cNvSpPr/>
              <p:nvPr/>
            </p:nvSpPr>
            <p:spPr bwMode="auto">
              <a:xfrm>
                <a:off x="3874346" y="4359939"/>
                <a:ext cx="720080" cy="185513"/>
              </a:xfrm>
              <a:prstGeom prst="round2SameRect">
                <a:avLst>
                  <a:gd name="adj1" fmla="val 28345"/>
                  <a:gd name="adj2" fmla="val 0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3325D149-6456-4A4C-965A-1A98B904E83A}"/>
                </a:ext>
              </a:extLst>
            </p:cNvPr>
            <p:cNvSpPr/>
            <p:nvPr/>
          </p:nvSpPr>
          <p:spPr bwMode="auto">
            <a:xfrm>
              <a:off x="5556022" y="2658389"/>
              <a:ext cx="300155" cy="140478"/>
            </a:xfrm>
            <a:custGeom>
              <a:avLst/>
              <a:gdLst>
                <a:gd name="connsiteX0" fmla="*/ 0 w 372928"/>
                <a:gd name="connsiteY0" fmla="*/ 0 h 191598"/>
                <a:gd name="connsiteX1" fmla="*/ 172287 w 372928"/>
                <a:gd name="connsiteY1" fmla="*/ 0 h 191598"/>
                <a:gd name="connsiteX2" fmla="*/ 206902 w 372928"/>
                <a:gd name="connsiteY2" fmla="*/ 0 h 191598"/>
                <a:gd name="connsiteX3" fmla="*/ 277129 w 372928"/>
                <a:gd name="connsiteY3" fmla="*/ 0 h 191598"/>
                <a:gd name="connsiteX4" fmla="*/ 372928 w 372928"/>
                <a:gd name="connsiteY4" fmla="*/ 95799 h 191598"/>
                <a:gd name="connsiteX5" fmla="*/ 372928 w 372928"/>
                <a:gd name="connsiteY5" fmla="*/ 147147 h 191598"/>
                <a:gd name="connsiteX6" fmla="*/ 328477 w 372928"/>
                <a:gd name="connsiteY6" fmla="*/ 191598 h 191598"/>
                <a:gd name="connsiteX7" fmla="*/ 175152 w 372928"/>
                <a:gd name="connsiteY7" fmla="*/ 191598 h 191598"/>
                <a:gd name="connsiteX8" fmla="*/ 120939 w 372928"/>
                <a:gd name="connsiteY8" fmla="*/ 191598 h 191598"/>
                <a:gd name="connsiteX9" fmla="*/ 31750 w 372928"/>
                <a:gd name="connsiteY9" fmla="*/ 191598 h 191598"/>
                <a:gd name="connsiteX10" fmla="*/ 0 w 372928"/>
                <a:gd name="connsiteY10" fmla="*/ 159848 h 191598"/>
                <a:gd name="connsiteX0" fmla="*/ 0 w 372928"/>
                <a:gd name="connsiteY0" fmla="*/ 0 h 191598"/>
                <a:gd name="connsiteX1" fmla="*/ 206902 w 372928"/>
                <a:gd name="connsiteY1" fmla="*/ 0 h 191598"/>
                <a:gd name="connsiteX2" fmla="*/ 277129 w 372928"/>
                <a:gd name="connsiteY2" fmla="*/ 0 h 191598"/>
                <a:gd name="connsiteX3" fmla="*/ 372928 w 372928"/>
                <a:gd name="connsiteY3" fmla="*/ 95799 h 191598"/>
                <a:gd name="connsiteX4" fmla="*/ 372928 w 372928"/>
                <a:gd name="connsiteY4" fmla="*/ 147147 h 191598"/>
                <a:gd name="connsiteX5" fmla="*/ 328477 w 372928"/>
                <a:gd name="connsiteY5" fmla="*/ 191598 h 191598"/>
                <a:gd name="connsiteX6" fmla="*/ 175152 w 372928"/>
                <a:gd name="connsiteY6" fmla="*/ 191598 h 191598"/>
                <a:gd name="connsiteX7" fmla="*/ 120939 w 372928"/>
                <a:gd name="connsiteY7" fmla="*/ 191598 h 191598"/>
                <a:gd name="connsiteX8" fmla="*/ 31750 w 372928"/>
                <a:gd name="connsiteY8" fmla="*/ 191598 h 191598"/>
                <a:gd name="connsiteX9" fmla="*/ 0 w 372928"/>
                <a:gd name="connsiteY9" fmla="*/ 159848 h 191598"/>
                <a:gd name="connsiteX10" fmla="*/ 0 w 372928"/>
                <a:gd name="connsiteY10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75152 w 372928"/>
                <a:gd name="connsiteY5" fmla="*/ 191598 h 191598"/>
                <a:gd name="connsiteX6" fmla="*/ 120939 w 372928"/>
                <a:gd name="connsiteY6" fmla="*/ 191598 h 191598"/>
                <a:gd name="connsiteX7" fmla="*/ 31750 w 372928"/>
                <a:gd name="connsiteY7" fmla="*/ 191598 h 191598"/>
                <a:gd name="connsiteX8" fmla="*/ 0 w 372928"/>
                <a:gd name="connsiteY8" fmla="*/ 159848 h 191598"/>
                <a:gd name="connsiteX9" fmla="*/ 0 w 372928"/>
                <a:gd name="connsiteY9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20939 w 372928"/>
                <a:gd name="connsiteY5" fmla="*/ 191598 h 191598"/>
                <a:gd name="connsiteX6" fmla="*/ 31750 w 372928"/>
                <a:gd name="connsiteY6" fmla="*/ 191598 h 191598"/>
                <a:gd name="connsiteX7" fmla="*/ 0 w 372928"/>
                <a:gd name="connsiteY7" fmla="*/ 159848 h 191598"/>
                <a:gd name="connsiteX8" fmla="*/ 0 w 372928"/>
                <a:gd name="connsiteY8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31750 w 372928"/>
                <a:gd name="connsiteY5" fmla="*/ 191598 h 191598"/>
                <a:gd name="connsiteX6" fmla="*/ 0 w 372928"/>
                <a:gd name="connsiteY6" fmla="*/ 159848 h 191598"/>
                <a:gd name="connsiteX7" fmla="*/ 0 w 372928"/>
                <a:gd name="connsiteY7" fmla="*/ 0 h 19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2928" h="191598">
                  <a:moveTo>
                    <a:pt x="0" y="0"/>
                  </a:moveTo>
                  <a:lnTo>
                    <a:pt x="277129" y="0"/>
                  </a:lnTo>
                  <a:cubicBezTo>
                    <a:pt x="330037" y="0"/>
                    <a:pt x="372928" y="42891"/>
                    <a:pt x="372928" y="95799"/>
                  </a:cubicBezTo>
                  <a:lnTo>
                    <a:pt x="372928" y="147147"/>
                  </a:lnTo>
                  <a:cubicBezTo>
                    <a:pt x="372928" y="171697"/>
                    <a:pt x="353027" y="191598"/>
                    <a:pt x="328477" y="191598"/>
                  </a:cubicBezTo>
                  <a:lnTo>
                    <a:pt x="31750" y="191598"/>
                  </a:lnTo>
                  <a:cubicBezTo>
                    <a:pt x="14215" y="191598"/>
                    <a:pt x="0" y="177383"/>
                    <a:pt x="0" y="15984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8" name="四角形: 上の 2 つの角を丸める 432">
              <a:extLst>
                <a:ext uri="{FF2B5EF4-FFF2-40B4-BE49-F238E27FC236}">
                  <a16:creationId xmlns:a16="http://schemas.microsoft.com/office/drawing/2014/main" id="{5CFA5F87-24B9-4FA5-901E-ED4D3D13A991}"/>
                </a:ext>
              </a:extLst>
            </p:cNvPr>
            <p:cNvSpPr/>
            <p:nvPr/>
          </p:nvSpPr>
          <p:spPr bwMode="auto">
            <a:xfrm>
              <a:off x="5457369" y="1192374"/>
              <a:ext cx="424361" cy="651104"/>
            </a:xfrm>
            <a:custGeom>
              <a:avLst/>
              <a:gdLst>
                <a:gd name="connsiteX0" fmla="*/ 127883 w 362448"/>
                <a:gd name="connsiteY0" fmla="*/ 0 h 651104"/>
                <a:gd name="connsiteX1" fmla="*/ 234565 w 362448"/>
                <a:gd name="connsiteY1" fmla="*/ 0 h 651104"/>
                <a:gd name="connsiteX2" fmla="*/ 362448 w 362448"/>
                <a:gd name="connsiteY2" fmla="*/ 127883 h 651104"/>
                <a:gd name="connsiteX3" fmla="*/ 362448 w 362448"/>
                <a:gd name="connsiteY3" fmla="*/ 651104 h 651104"/>
                <a:gd name="connsiteX4" fmla="*/ 362448 w 362448"/>
                <a:gd name="connsiteY4" fmla="*/ 651104 h 651104"/>
                <a:gd name="connsiteX5" fmla="*/ 0 w 362448"/>
                <a:gd name="connsiteY5" fmla="*/ 651104 h 651104"/>
                <a:gd name="connsiteX6" fmla="*/ 0 w 362448"/>
                <a:gd name="connsiteY6" fmla="*/ 651104 h 651104"/>
                <a:gd name="connsiteX7" fmla="*/ 0 w 362448"/>
                <a:gd name="connsiteY7" fmla="*/ 127883 h 651104"/>
                <a:gd name="connsiteX8" fmla="*/ 127883 w 362448"/>
                <a:gd name="connsiteY8" fmla="*/ 0 h 651104"/>
                <a:gd name="connsiteX0" fmla="*/ 127883 w 433886"/>
                <a:gd name="connsiteY0" fmla="*/ 0 h 651104"/>
                <a:gd name="connsiteX1" fmla="*/ 234565 w 433886"/>
                <a:gd name="connsiteY1" fmla="*/ 0 h 651104"/>
                <a:gd name="connsiteX2" fmla="*/ 433886 w 433886"/>
                <a:gd name="connsiteY2" fmla="*/ 246946 h 651104"/>
                <a:gd name="connsiteX3" fmla="*/ 362448 w 433886"/>
                <a:gd name="connsiteY3" fmla="*/ 651104 h 651104"/>
                <a:gd name="connsiteX4" fmla="*/ 362448 w 433886"/>
                <a:gd name="connsiteY4" fmla="*/ 651104 h 651104"/>
                <a:gd name="connsiteX5" fmla="*/ 0 w 433886"/>
                <a:gd name="connsiteY5" fmla="*/ 651104 h 651104"/>
                <a:gd name="connsiteX6" fmla="*/ 0 w 433886"/>
                <a:gd name="connsiteY6" fmla="*/ 651104 h 651104"/>
                <a:gd name="connsiteX7" fmla="*/ 0 w 433886"/>
                <a:gd name="connsiteY7" fmla="*/ 127883 h 651104"/>
                <a:gd name="connsiteX8" fmla="*/ 127883 w 433886"/>
                <a:gd name="connsiteY8" fmla="*/ 0 h 651104"/>
                <a:gd name="connsiteX0" fmla="*/ 127883 w 424361"/>
                <a:gd name="connsiteY0" fmla="*/ 0 h 651104"/>
                <a:gd name="connsiteX1" fmla="*/ 234565 w 424361"/>
                <a:gd name="connsiteY1" fmla="*/ 0 h 651104"/>
                <a:gd name="connsiteX2" fmla="*/ 424361 w 424361"/>
                <a:gd name="connsiteY2" fmla="*/ 246946 h 651104"/>
                <a:gd name="connsiteX3" fmla="*/ 362448 w 424361"/>
                <a:gd name="connsiteY3" fmla="*/ 651104 h 651104"/>
                <a:gd name="connsiteX4" fmla="*/ 362448 w 424361"/>
                <a:gd name="connsiteY4" fmla="*/ 651104 h 651104"/>
                <a:gd name="connsiteX5" fmla="*/ 0 w 424361"/>
                <a:gd name="connsiteY5" fmla="*/ 651104 h 651104"/>
                <a:gd name="connsiteX6" fmla="*/ 0 w 424361"/>
                <a:gd name="connsiteY6" fmla="*/ 651104 h 651104"/>
                <a:gd name="connsiteX7" fmla="*/ 0 w 424361"/>
                <a:gd name="connsiteY7" fmla="*/ 127883 h 651104"/>
                <a:gd name="connsiteX8" fmla="*/ 127883 w 424361"/>
                <a:gd name="connsiteY8" fmla="*/ 0 h 65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4361" h="651104">
                  <a:moveTo>
                    <a:pt x="127883" y="0"/>
                  </a:moveTo>
                  <a:lnTo>
                    <a:pt x="234565" y="0"/>
                  </a:lnTo>
                  <a:cubicBezTo>
                    <a:pt x="305193" y="0"/>
                    <a:pt x="424361" y="176318"/>
                    <a:pt x="424361" y="246946"/>
                  </a:cubicBezTo>
                  <a:lnTo>
                    <a:pt x="362448" y="651104"/>
                  </a:lnTo>
                  <a:lnTo>
                    <a:pt x="362448" y="651104"/>
                  </a:lnTo>
                  <a:lnTo>
                    <a:pt x="0" y="651104"/>
                  </a:lnTo>
                  <a:lnTo>
                    <a:pt x="0" y="651104"/>
                  </a:lnTo>
                  <a:lnTo>
                    <a:pt x="0" y="127883"/>
                  </a:lnTo>
                  <a:cubicBezTo>
                    <a:pt x="0" y="57255"/>
                    <a:pt x="57255" y="0"/>
                    <a:pt x="127883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76B77207-87ED-44AF-9563-A21694DAD524}"/>
                </a:ext>
              </a:extLst>
            </p:cNvPr>
            <p:cNvSpPr/>
            <p:nvPr/>
          </p:nvSpPr>
          <p:spPr bwMode="auto">
            <a:xfrm rot="19800000">
              <a:off x="5591630" y="2022686"/>
              <a:ext cx="137267" cy="170578"/>
            </a:xfrm>
            <a:custGeom>
              <a:avLst/>
              <a:gdLst>
                <a:gd name="connsiteX0" fmla="*/ 137267 w 137267"/>
                <a:gd name="connsiteY0" fmla="*/ 56593 h 170578"/>
                <a:gd name="connsiteX1" fmla="*/ 137267 w 137267"/>
                <a:gd name="connsiteY1" fmla="*/ 108984 h 170578"/>
                <a:gd name="connsiteX2" fmla="*/ 137266 w 137267"/>
                <a:gd name="connsiteY2" fmla="*/ 108985 h 170578"/>
                <a:gd name="connsiteX3" fmla="*/ 137266 w 137267"/>
                <a:gd name="connsiteY3" fmla="*/ 157138 h 170578"/>
                <a:gd name="connsiteX4" fmla="*/ 123826 w 137267"/>
                <a:gd name="connsiteY4" fmla="*/ 170578 h 170578"/>
                <a:gd name="connsiteX5" fmla="*/ 95581 w 137267"/>
                <a:gd name="connsiteY5" fmla="*/ 170578 h 170578"/>
                <a:gd name="connsiteX6" fmla="*/ 86077 w 137267"/>
                <a:gd name="connsiteY6" fmla="*/ 166642 h 170578"/>
                <a:gd name="connsiteX7" fmla="*/ 83763 w 137267"/>
                <a:gd name="connsiteY7" fmla="*/ 161054 h 170578"/>
                <a:gd name="connsiteX8" fmla="*/ 64625 w 137267"/>
                <a:gd name="connsiteY8" fmla="*/ 161054 h 170578"/>
                <a:gd name="connsiteX9" fmla="*/ 51185 w 137267"/>
                <a:gd name="connsiteY9" fmla="*/ 147614 h 170578"/>
                <a:gd name="connsiteX10" fmla="*/ 51185 w 137267"/>
                <a:gd name="connsiteY10" fmla="*/ 142451 h 170578"/>
                <a:gd name="connsiteX11" fmla="*/ 33467 w 137267"/>
                <a:gd name="connsiteY11" fmla="*/ 142451 h 170578"/>
                <a:gd name="connsiteX12" fmla="*/ 0 w 137267"/>
                <a:gd name="connsiteY12" fmla="*/ 108984 h 170578"/>
                <a:gd name="connsiteX13" fmla="*/ 0 w 137267"/>
                <a:gd name="connsiteY13" fmla="*/ 56593 h 170578"/>
                <a:gd name="connsiteX14" fmla="*/ 56593 w 137267"/>
                <a:gd name="connsiteY14" fmla="*/ 0 h 170578"/>
                <a:gd name="connsiteX15" fmla="*/ 80675 w 137267"/>
                <a:gd name="connsiteY15" fmla="*/ 0 h 170578"/>
                <a:gd name="connsiteX16" fmla="*/ 137267 w 137267"/>
                <a:gd name="connsiteY16" fmla="*/ 56593 h 170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7267" h="170578">
                  <a:moveTo>
                    <a:pt x="137267" y="56593"/>
                  </a:moveTo>
                  <a:lnTo>
                    <a:pt x="137267" y="108984"/>
                  </a:lnTo>
                  <a:lnTo>
                    <a:pt x="137266" y="108985"/>
                  </a:lnTo>
                  <a:lnTo>
                    <a:pt x="137266" y="157138"/>
                  </a:lnTo>
                  <a:cubicBezTo>
                    <a:pt x="137266" y="164561"/>
                    <a:pt x="131249" y="170578"/>
                    <a:pt x="123826" y="170578"/>
                  </a:cubicBezTo>
                  <a:lnTo>
                    <a:pt x="95581" y="170578"/>
                  </a:lnTo>
                  <a:cubicBezTo>
                    <a:pt x="91870" y="170578"/>
                    <a:pt x="88510" y="169074"/>
                    <a:pt x="86077" y="166642"/>
                  </a:cubicBezTo>
                  <a:lnTo>
                    <a:pt x="83763" y="161054"/>
                  </a:lnTo>
                  <a:lnTo>
                    <a:pt x="64625" y="161054"/>
                  </a:lnTo>
                  <a:cubicBezTo>
                    <a:pt x="57202" y="161054"/>
                    <a:pt x="51185" y="155037"/>
                    <a:pt x="51185" y="147614"/>
                  </a:cubicBezTo>
                  <a:lnTo>
                    <a:pt x="51185" y="142451"/>
                  </a:lnTo>
                  <a:lnTo>
                    <a:pt x="33467" y="142451"/>
                  </a:lnTo>
                  <a:cubicBezTo>
                    <a:pt x="14984" y="142451"/>
                    <a:pt x="0" y="127467"/>
                    <a:pt x="0" y="108984"/>
                  </a:cubicBezTo>
                  <a:lnTo>
                    <a:pt x="0" y="56593"/>
                  </a:lnTo>
                  <a:cubicBezTo>
                    <a:pt x="0" y="25337"/>
                    <a:pt x="25337" y="0"/>
                    <a:pt x="56593" y="0"/>
                  </a:cubicBezTo>
                  <a:lnTo>
                    <a:pt x="80675" y="0"/>
                  </a:lnTo>
                  <a:cubicBezTo>
                    <a:pt x="111930" y="0"/>
                    <a:pt x="137267" y="25337"/>
                    <a:pt x="137267" y="56593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0" name="四角形: 上の 2 つの角を丸める 169">
              <a:extLst>
                <a:ext uri="{FF2B5EF4-FFF2-40B4-BE49-F238E27FC236}">
                  <a16:creationId xmlns:a16="http://schemas.microsoft.com/office/drawing/2014/main" id="{AB7C9043-56AF-4483-A2A9-8F2B08FDC872}"/>
                </a:ext>
              </a:extLst>
            </p:cNvPr>
            <p:cNvSpPr/>
            <p:nvPr/>
          </p:nvSpPr>
          <p:spPr bwMode="auto">
            <a:xfrm>
              <a:off x="5550049" y="1265306"/>
              <a:ext cx="190027" cy="787140"/>
            </a:xfrm>
            <a:prstGeom prst="round2SameRect">
              <a:avLst>
                <a:gd name="adj1" fmla="val 50000"/>
                <a:gd name="adj2" fmla="val 13103"/>
              </a:avLst>
            </a:pr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4E86B1B2-9310-4B94-B5D8-B42CB94586E1}"/>
                </a:ext>
              </a:extLst>
            </p:cNvPr>
            <p:cNvSpPr/>
            <p:nvPr/>
          </p:nvSpPr>
          <p:spPr bwMode="auto">
            <a:xfrm>
              <a:off x="4926409" y="2347465"/>
              <a:ext cx="298636" cy="298636"/>
            </a:xfrm>
            <a:custGeom>
              <a:avLst/>
              <a:gdLst>
                <a:gd name="connsiteX0" fmla="*/ 162412 w 945106"/>
                <a:gd name="connsiteY0" fmla="*/ 189939 h 945106"/>
                <a:gd name="connsiteX1" fmla="*/ 123447 w 945106"/>
                <a:gd name="connsiteY1" fmla="*/ 237165 h 945106"/>
                <a:gd name="connsiteX2" fmla="*/ 51546 w 945106"/>
                <a:gd name="connsiteY2" fmla="*/ 472553 h 945106"/>
                <a:gd name="connsiteX3" fmla="*/ 174856 w 945106"/>
                <a:gd name="connsiteY3" fmla="*/ 770249 h 945106"/>
                <a:gd name="connsiteX4" fmla="*/ 205697 w 945106"/>
                <a:gd name="connsiteY4" fmla="*/ 795695 h 945106"/>
                <a:gd name="connsiteX5" fmla="*/ 227214 w 945106"/>
                <a:gd name="connsiteY5" fmla="*/ 413214 h 945106"/>
                <a:gd name="connsiteX6" fmla="*/ 181829 w 945106"/>
                <a:gd name="connsiteY6" fmla="*/ 394415 h 945106"/>
                <a:gd name="connsiteX7" fmla="*/ 162412 w 945106"/>
                <a:gd name="connsiteY7" fmla="*/ 347537 h 945106"/>
                <a:gd name="connsiteX8" fmla="*/ 413486 w 945106"/>
                <a:gd name="connsiteY8" fmla="*/ 123286 h 945106"/>
                <a:gd name="connsiteX9" fmla="*/ 462019 w 945106"/>
                <a:gd name="connsiteY9" fmla="*/ 123286 h 945106"/>
                <a:gd name="connsiteX10" fmla="*/ 510553 w 945106"/>
                <a:gd name="connsiteY10" fmla="*/ 171820 h 945106"/>
                <a:gd name="connsiteX11" fmla="*/ 510553 w 945106"/>
                <a:gd name="connsiteY11" fmla="*/ 434793 h 945106"/>
                <a:gd name="connsiteX12" fmla="*/ 496338 w 945106"/>
                <a:gd name="connsiteY12" fmla="*/ 469112 h 945106"/>
                <a:gd name="connsiteX13" fmla="*/ 474278 w 945106"/>
                <a:gd name="connsiteY13" fmla="*/ 478250 h 945106"/>
                <a:gd name="connsiteX14" fmla="*/ 494461 w 945106"/>
                <a:gd name="connsiteY14" fmla="*/ 837018 h 945106"/>
                <a:gd name="connsiteX15" fmla="*/ 393872 w 945106"/>
                <a:gd name="connsiteY15" fmla="*/ 837018 h 945106"/>
                <a:gd name="connsiteX16" fmla="*/ 413770 w 945106"/>
                <a:gd name="connsiteY16" fmla="*/ 483326 h 945106"/>
                <a:gd name="connsiteX17" fmla="*/ 413486 w 945106"/>
                <a:gd name="connsiteY17" fmla="*/ 483326 h 945106"/>
                <a:gd name="connsiteX18" fmla="*/ 472552 w 945106"/>
                <a:gd name="connsiteY18" fmla="*/ 51547 h 945106"/>
                <a:gd name="connsiteX19" fmla="*/ 237164 w 945106"/>
                <a:gd name="connsiteY19" fmla="*/ 123449 h 945106"/>
                <a:gd name="connsiteX20" fmla="*/ 191984 w 945106"/>
                <a:gd name="connsiteY20" fmla="*/ 160725 h 945106"/>
                <a:gd name="connsiteX21" fmla="*/ 191983 w 945106"/>
                <a:gd name="connsiteY21" fmla="*/ 293229 h 945106"/>
                <a:gd name="connsiteX22" fmla="*/ 214843 w 945106"/>
                <a:gd name="connsiteY22" fmla="*/ 316089 h 945106"/>
                <a:gd name="connsiteX23" fmla="*/ 237703 w 945106"/>
                <a:gd name="connsiteY23" fmla="*/ 293229 h 945106"/>
                <a:gd name="connsiteX24" fmla="*/ 237703 w 945106"/>
                <a:gd name="connsiteY24" fmla="*/ 138180 h 945106"/>
                <a:gd name="connsiteX25" fmla="*/ 270565 w 945106"/>
                <a:gd name="connsiteY25" fmla="*/ 138180 h 945106"/>
                <a:gd name="connsiteX26" fmla="*/ 270564 w 945106"/>
                <a:gd name="connsiteY26" fmla="*/ 293229 h 945106"/>
                <a:gd name="connsiteX27" fmla="*/ 293424 w 945106"/>
                <a:gd name="connsiteY27" fmla="*/ 316089 h 945106"/>
                <a:gd name="connsiteX28" fmla="*/ 316284 w 945106"/>
                <a:gd name="connsiteY28" fmla="*/ 293229 h 945106"/>
                <a:gd name="connsiteX29" fmla="*/ 316284 w 945106"/>
                <a:gd name="connsiteY29" fmla="*/ 138180 h 945106"/>
                <a:gd name="connsiteX30" fmla="*/ 345856 w 945106"/>
                <a:gd name="connsiteY30" fmla="*/ 138180 h 945106"/>
                <a:gd name="connsiteX31" fmla="*/ 345856 w 945106"/>
                <a:gd name="connsiteY31" fmla="*/ 347537 h 945106"/>
                <a:gd name="connsiteX32" fmla="*/ 326439 w 945106"/>
                <a:gd name="connsiteY32" fmla="*/ 394415 h 945106"/>
                <a:gd name="connsiteX33" fmla="*/ 280140 w 945106"/>
                <a:gd name="connsiteY33" fmla="*/ 413592 h 945106"/>
                <a:gd name="connsiteX34" fmla="*/ 303961 w 945106"/>
                <a:gd name="connsiteY34" fmla="*/ 837017 h 945106"/>
                <a:gd name="connsiteX35" fmla="*/ 265461 w 945106"/>
                <a:gd name="connsiteY35" fmla="*/ 837017 h 945106"/>
                <a:gd name="connsiteX36" fmla="*/ 308678 w 945106"/>
                <a:gd name="connsiteY36" fmla="*/ 860474 h 945106"/>
                <a:gd name="connsiteX37" fmla="*/ 472552 w 945106"/>
                <a:gd name="connsiteY37" fmla="*/ 893559 h 945106"/>
                <a:gd name="connsiteX38" fmla="*/ 636427 w 945106"/>
                <a:gd name="connsiteY38" fmla="*/ 860474 h 945106"/>
                <a:gd name="connsiteX39" fmla="*/ 679645 w 945106"/>
                <a:gd name="connsiteY39" fmla="*/ 837016 h 945106"/>
                <a:gd name="connsiteX40" fmla="*/ 608185 w 945106"/>
                <a:gd name="connsiteY40" fmla="*/ 837016 h 945106"/>
                <a:gd name="connsiteX41" fmla="*/ 631732 w 945106"/>
                <a:gd name="connsiteY41" fmla="*/ 418471 h 945106"/>
                <a:gd name="connsiteX42" fmla="*/ 621830 w 945106"/>
                <a:gd name="connsiteY42" fmla="*/ 415212 h 945106"/>
                <a:gd name="connsiteX43" fmla="*/ 565810 w 945106"/>
                <a:gd name="connsiteY43" fmla="*/ 277465 h 945106"/>
                <a:gd name="connsiteX44" fmla="*/ 657532 w 945106"/>
                <a:gd name="connsiteY44" fmla="*/ 127970 h 945106"/>
                <a:gd name="connsiteX45" fmla="*/ 749254 w 945106"/>
                <a:gd name="connsiteY45" fmla="*/ 277465 h 945106"/>
                <a:gd name="connsiteX46" fmla="*/ 693235 w 945106"/>
                <a:gd name="connsiteY46" fmla="*/ 415212 h 945106"/>
                <a:gd name="connsiteX47" fmla="*/ 685193 w 945106"/>
                <a:gd name="connsiteY47" fmla="*/ 417858 h 945106"/>
                <a:gd name="connsiteX48" fmla="*/ 707911 w 945106"/>
                <a:gd name="connsiteY48" fmla="*/ 821674 h 945106"/>
                <a:gd name="connsiteX49" fmla="*/ 707940 w 945106"/>
                <a:gd name="connsiteY49" fmla="*/ 821658 h 945106"/>
                <a:gd name="connsiteX50" fmla="*/ 893558 w 945106"/>
                <a:gd name="connsiteY50" fmla="*/ 472553 h 945106"/>
                <a:gd name="connsiteX51" fmla="*/ 472552 w 945106"/>
                <a:gd name="connsiteY51" fmla="*/ 51547 h 945106"/>
                <a:gd name="connsiteX52" fmla="*/ 472553 w 945106"/>
                <a:gd name="connsiteY52" fmla="*/ 0 h 945106"/>
                <a:gd name="connsiteX53" fmla="*/ 945106 w 945106"/>
                <a:gd name="connsiteY53" fmla="*/ 472553 h 945106"/>
                <a:gd name="connsiteX54" fmla="*/ 472553 w 945106"/>
                <a:gd name="connsiteY54" fmla="*/ 945106 h 945106"/>
                <a:gd name="connsiteX55" fmla="*/ 0 w 945106"/>
                <a:gd name="connsiteY55" fmla="*/ 472553 h 945106"/>
                <a:gd name="connsiteX56" fmla="*/ 472553 w 945106"/>
                <a:gd name="connsiteY56" fmla="*/ 0 h 945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945106" h="945106">
                  <a:moveTo>
                    <a:pt x="162412" y="189939"/>
                  </a:moveTo>
                  <a:lnTo>
                    <a:pt x="123447" y="237165"/>
                  </a:lnTo>
                  <a:cubicBezTo>
                    <a:pt x="78053" y="304358"/>
                    <a:pt x="51546" y="385360"/>
                    <a:pt x="51546" y="472553"/>
                  </a:cubicBezTo>
                  <a:cubicBezTo>
                    <a:pt x="51546" y="588811"/>
                    <a:pt x="98669" y="694062"/>
                    <a:pt x="174856" y="770249"/>
                  </a:cubicBezTo>
                  <a:lnTo>
                    <a:pt x="205697" y="795695"/>
                  </a:lnTo>
                  <a:lnTo>
                    <a:pt x="227214" y="413214"/>
                  </a:lnTo>
                  <a:lnTo>
                    <a:pt x="181829" y="394415"/>
                  </a:lnTo>
                  <a:cubicBezTo>
                    <a:pt x="169832" y="382418"/>
                    <a:pt x="162412" y="365844"/>
                    <a:pt x="162412" y="347537"/>
                  </a:cubicBezTo>
                  <a:close/>
                  <a:moveTo>
                    <a:pt x="413486" y="123286"/>
                  </a:moveTo>
                  <a:lnTo>
                    <a:pt x="462019" y="123286"/>
                  </a:lnTo>
                  <a:cubicBezTo>
                    <a:pt x="488824" y="123286"/>
                    <a:pt x="510553" y="145015"/>
                    <a:pt x="510553" y="171820"/>
                  </a:cubicBezTo>
                  <a:lnTo>
                    <a:pt x="510553" y="434793"/>
                  </a:lnTo>
                  <a:cubicBezTo>
                    <a:pt x="510553" y="448196"/>
                    <a:pt x="505121" y="460329"/>
                    <a:pt x="496338" y="469112"/>
                  </a:cubicBezTo>
                  <a:lnTo>
                    <a:pt x="474278" y="478250"/>
                  </a:lnTo>
                  <a:lnTo>
                    <a:pt x="494461" y="837018"/>
                  </a:lnTo>
                  <a:lnTo>
                    <a:pt x="393872" y="837018"/>
                  </a:lnTo>
                  <a:lnTo>
                    <a:pt x="413770" y="483326"/>
                  </a:lnTo>
                  <a:lnTo>
                    <a:pt x="413486" y="483326"/>
                  </a:lnTo>
                  <a:close/>
                  <a:moveTo>
                    <a:pt x="472552" y="51547"/>
                  </a:moveTo>
                  <a:cubicBezTo>
                    <a:pt x="385359" y="51547"/>
                    <a:pt x="304357" y="78054"/>
                    <a:pt x="237164" y="123449"/>
                  </a:cubicBezTo>
                  <a:lnTo>
                    <a:pt x="191984" y="160725"/>
                  </a:lnTo>
                  <a:lnTo>
                    <a:pt x="191983" y="293229"/>
                  </a:lnTo>
                  <a:cubicBezTo>
                    <a:pt x="191983" y="305854"/>
                    <a:pt x="202218" y="316089"/>
                    <a:pt x="214843" y="316089"/>
                  </a:cubicBezTo>
                  <a:cubicBezTo>
                    <a:pt x="227468" y="316089"/>
                    <a:pt x="237703" y="305854"/>
                    <a:pt x="237703" y="293229"/>
                  </a:cubicBezTo>
                  <a:lnTo>
                    <a:pt x="237703" y="138180"/>
                  </a:lnTo>
                  <a:lnTo>
                    <a:pt x="270565" y="138180"/>
                  </a:lnTo>
                  <a:lnTo>
                    <a:pt x="270564" y="293229"/>
                  </a:lnTo>
                  <a:cubicBezTo>
                    <a:pt x="270564" y="305854"/>
                    <a:pt x="280799" y="316089"/>
                    <a:pt x="293424" y="316089"/>
                  </a:cubicBezTo>
                  <a:cubicBezTo>
                    <a:pt x="306049" y="316089"/>
                    <a:pt x="316284" y="305854"/>
                    <a:pt x="316284" y="293229"/>
                  </a:cubicBezTo>
                  <a:lnTo>
                    <a:pt x="316284" y="138180"/>
                  </a:lnTo>
                  <a:lnTo>
                    <a:pt x="345856" y="138180"/>
                  </a:lnTo>
                  <a:lnTo>
                    <a:pt x="345856" y="347537"/>
                  </a:lnTo>
                  <a:cubicBezTo>
                    <a:pt x="345856" y="365844"/>
                    <a:pt x="338436" y="382418"/>
                    <a:pt x="326439" y="394415"/>
                  </a:cubicBezTo>
                  <a:lnTo>
                    <a:pt x="280140" y="413592"/>
                  </a:lnTo>
                  <a:lnTo>
                    <a:pt x="303961" y="837017"/>
                  </a:lnTo>
                  <a:lnTo>
                    <a:pt x="265461" y="837017"/>
                  </a:lnTo>
                  <a:lnTo>
                    <a:pt x="308678" y="860474"/>
                  </a:lnTo>
                  <a:cubicBezTo>
                    <a:pt x="359046" y="881779"/>
                    <a:pt x="414423" y="893559"/>
                    <a:pt x="472552" y="893559"/>
                  </a:cubicBezTo>
                  <a:cubicBezTo>
                    <a:pt x="530681" y="893559"/>
                    <a:pt x="586058" y="881779"/>
                    <a:pt x="636427" y="860474"/>
                  </a:cubicBezTo>
                  <a:lnTo>
                    <a:pt x="679645" y="837016"/>
                  </a:lnTo>
                  <a:lnTo>
                    <a:pt x="608185" y="837016"/>
                  </a:lnTo>
                  <a:lnTo>
                    <a:pt x="631732" y="418471"/>
                  </a:lnTo>
                  <a:lnTo>
                    <a:pt x="621830" y="415212"/>
                  </a:lnTo>
                  <a:cubicBezTo>
                    <a:pt x="588909" y="392518"/>
                    <a:pt x="565810" y="339388"/>
                    <a:pt x="565810" y="277465"/>
                  </a:cubicBezTo>
                  <a:cubicBezTo>
                    <a:pt x="565810" y="194901"/>
                    <a:pt x="606875" y="127970"/>
                    <a:pt x="657532" y="127970"/>
                  </a:cubicBezTo>
                  <a:cubicBezTo>
                    <a:pt x="708189" y="127970"/>
                    <a:pt x="749254" y="194901"/>
                    <a:pt x="749254" y="277465"/>
                  </a:cubicBezTo>
                  <a:cubicBezTo>
                    <a:pt x="749254" y="339388"/>
                    <a:pt x="726155" y="392518"/>
                    <a:pt x="693235" y="415212"/>
                  </a:cubicBezTo>
                  <a:lnTo>
                    <a:pt x="685193" y="417858"/>
                  </a:lnTo>
                  <a:lnTo>
                    <a:pt x="707911" y="821674"/>
                  </a:lnTo>
                  <a:lnTo>
                    <a:pt x="707940" y="821658"/>
                  </a:lnTo>
                  <a:cubicBezTo>
                    <a:pt x="819929" y="746000"/>
                    <a:pt x="893558" y="617875"/>
                    <a:pt x="893558" y="472553"/>
                  </a:cubicBezTo>
                  <a:cubicBezTo>
                    <a:pt x="893558" y="240038"/>
                    <a:pt x="705067" y="51547"/>
                    <a:pt x="472552" y="51547"/>
                  </a:cubicBezTo>
                  <a:close/>
                  <a:moveTo>
                    <a:pt x="472553" y="0"/>
                  </a:moveTo>
                  <a:cubicBezTo>
                    <a:pt x="733537" y="0"/>
                    <a:pt x="945106" y="211569"/>
                    <a:pt x="945106" y="472553"/>
                  </a:cubicBezTo>
                  <a:cubicBezTo>
                    <a:pt x="945106" y="733537"/>
                    <a:pt x="733537" y="945106"/>
                    <a:pt x="472553" y="945106"/>
                  </a:cubicBezTo>
                  <a:cubicBezTo>
                    <a:pt x="211569" y="945106"/>
                    <a:pt x="0" y="733537"/>
                    <a:pt x="0" y="472553"/>
                  </a:cubicBezTo>
                  <a:cubicBezTo>
                    <a:pt x="0" y="211569"/>
                    <a:pt x="211569" y="0"/>
                    <a:pt x="472553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02860226-4844-4445-9DAE-03746F99FD87}"/>
                </a:ext>
              </a:extLst>
            </p:cNvPr>
            <p:cNvGrpSpPr/>
            <p:nvPr/>
          </p:nvGrpSpPr>
          <p:grpSpPr>
            <a:xfrm>
              <a:off x="5131117" y="420185"/>
              <a:ext cx="882532" cy="743610"/>
              <a:chOff x="1673477" y="3561996"/>
              <a:chExt cx="1636468" cy="1378866"/>
            </a:xfrm>
          </p:grpSpPr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E26EA47D-322F-4676-9085-5664F1445D82}"/>
                  </a:ext>
                </a:extLst>
              </p:cNvPr>
              <p:cNvSpPr/>
              <p:nvPr/>
            </p:nvSpPr>
            <p:spPr bwMode="auto">
              <a:xfrm>
                <a:off x="2191323" y="3697876"/>
                <a:ext cx="1118622" cy="1160030"/>
              </a:xfrm>
              <a:custGeom>
                <a:avLst/>
                <a:gdLst>
                  <a:gd name="connsiteX0" fmla="*/ 550009 w 1118622"/>
                  <a:gd name="connsiteY0" fmla="*/ 0 h 1160030"/>
                  <a:gd name="connsiteX1" fmla="*/ 1074557 w 1118622"/>
                  <a:gd name="connsiteY1" fmla="*/ 291672 h 1160030"/>
                  <a:gd name="connsiteX2" fmla="*/ 1037164 w 1118622"/>
                  <a:gd name="connsiteY2" fmla="*/ 647658 h 1160030"/>
                  <a:gd name="connsiteX3" fmla="*/ 1118533 w 1118622"/>
                  <a:gd name="connsiteY3" fmla="*/ 862089 h 1160030"/>
                  <a:gd name="connsiteX4" fmla="*/ 1018696 w 1118622"/>
                  <a:gd name="connsiteY4" fmla="*/ 891508 h 1160030"/>
                  <a:gd name="connsiteX5" fmla="*/ 1001638 w 1118622"/>
                  <a:gd name="connsiteY5" fmla="*/ 926494 h 1160030"/>
                  <a:gd name="connsiteX6" fmla="*/ 879810 w 1118622"/>
                  <a:gd name="connsiteY6" fmla="*/ 917726 h 1160030"/>
                  <a:gd name="connsiteX7" fmla="*/ 963859 w 1118622"/>
                  <a:gd name="connsiteY7" fmla="*/ 990730 h 1160030"/>
                  <a:gd name="connsiteX8" fmla="*/ 964030 w 1118622"/>
                  <a:gd name="connsiteY8" fmla="*/ 990750 h 1160030"/>
                  <a:gd name="connsiteX9" fmla="*/ 942276 w 1118622"/>
                  <a:gd name="connsiteY9" fmla="*/ 1021289 h 1160030"/>
                  <a:gd name="connsiteX10" fmla="*/ 550009 w 1118622"/>
                  <a:gd name="connsiteY10" fmla="*/ 1160030 h 1160030"/>
                  <a:gd name="connsiteX11" fmla="*/ 0 w 1118622"/>
                  <a:gd name="connsiteY11" fmla="*/ 580015 h 1160030"/>
                  <a:gd name="connsiteX12" fmla="*/ 550009 w 1118622"/>
                  <a:gd name="connsiteY12" fmla="*/ 0 h 116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8622" h="1160030">
                    <a:moveTo>
                      <a:pt x="550009" y="0"/>
                    </a:moveTo>
                    <a:cubicBezTo>
                      <a:pt x="815801" y="0"/>
                      <a:pt x="1023271" y="27369"/>
                      <a:pt x="1074557" y="291672"/>
                    </a:cubicBezTo>
                    <a:cubicBezTo>
                      <a:pt x="1056536" y="407953"/>
                      <a:pt x="1029835" y="552589"/>
                      <a:pt x="1037164" y="647658"/>
                    </a:cubicBezTo>
                    <a:cubicBezTo>
                      <a:pt x="1044493" y="742727"/>
                      <a:pt x="1121611" y="825813"/>
                      <a:pt x="1118533" y="862089"/>
                    </a:cubicBezTo>
                    <a:cubicBezTo>
                      <a:pt x="1046399" y="888841"/>
                      <a:pt x="1078127" y="873998"/>
                      <a:pt x="1018696" y="891508"/>
                    </a:cubicBezTo>
                    <a:lnTo>
                      <a:pt x="1001638" y="926494"/>
                    </a:lnTo>
                    <a:lnTo>
                      <a:pt x="879810" y="917726"/>
                    </a:lnTo>
                    <a:cubicBezTo>
                      <a:pt x="879810" y="950545"/>
                      <a:pt x="914467" y="978702"/>
                      <a:pt x="963859" y="990730"/>
                    </a:cubicBezTo>
                    <a:lnTo>
                      <a:pt x="964030" y="990750"/>
                    </a:lnTo>
                    <a:lnTo>
                      <a:pt x="942276" y="1021289"/>
                    </a:lnTo>
                    <a:cubicBezTo>
                      <a:pt x="852112" y="1126086"/>
                      <a:pt x="720876" y="1160030"/>
                      <a:pt x="550009" y="1160030"/>
                    </a:cubicBezTo>
                    <a:cubicBezTo>
                      <a:pt x="246247" y="1160030"/>
                      <a:pt x="0" y="900348"/>
                      <a:pt x="0" y="580015"/>
                    </a:cubicBezTo>
                    <a:cubicBezTo>
                      <a:pt x="0" y="259682"/>
                      <a:pt x="246247" y="0"/>
                      <a:pt x="55000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FD54B187-4017-4143-8F2B-990918123C28}"/>
                  </a:ext>
                </a:extLst>
              </p:cNvPr>
              <p:cNvSpPr/>
              <p:nvPr/>
            </p:nvSpPr>
            <p:spPr bwMode="auto">
              <a:xfrm rot="10800000">
                <a:off x="2346417" y="4041290"/>
                <a:ext cx="605536" cy="862372"/>
              </a:xfrm>
              <a:custGeom>
                <a:avLst/>
                <a:gdLst>
                  <a:gd name="connsiteX0" fmla="*/ 605536 w 605536"/>
                  <a:gd name="connsiteY0" fmla="*/ 862372 h 862372"/>
                  <a:gd name="connsiteX1" fmla="*/ 484792 w 605536"/>
                  <a:gd name="connsiteY1" fmla="*/ 862372 h 862372"/>
                  <a:gd name="connsiteX2" fmla="*/ 302768 w 605536"/>
                  <a:gd name="connsiteY2" fmla="*/ 478264 h 862372"/>
                  <a:gd name="connsiteX3" fmla="*/ 120744 w 605536"/>
                  <a:gd name="connsiteY3" fmla="*/ 862372 h 862372"/>
                  <a:gd name="connsiteX4" fmla="*/ 0 w 605536"/>
                  <a:gd name="connsiteY4" fmla="*/ 862372 h 862372"/>
                  <a:gd name="connsiteX5" fmla="*/ 231998 w 605536"/>
                  <a:gd name="connsiteY5" fmla="*/ 372810 h 862372"/>
                  <a:gd name="connsiteX6" fmla="*/ 139352 w 605536"/>
                  <a:gd name="connsiteY6" fmla="*/ 27053 h 862372"/>
                  <a:gd name="connsiteX7" fmla="*/ 240314 w 605536"/>
                  <a:gd name="connsiteY7" fmla="*/ 0 h 862372"/>
                  <a:gd name="connsiteX8" fmla="*/ 301123 w 605536"/>
                  <a:gd name="connsiteY8" fmla="*/ 226942 h 862372"/>
                  <a:gd name="connsiteX9" fmla="*/ 302768 w 605536"/>
                  <a:gd name="connsiteY9" fmla="*/ 223470 h 862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05536" h="862372">
                    <a:moveTo>
                      <a:pt x="605536" y="862372"/>
                    </a:moveTo>
                    <a:lnTo>
                      <a:pt x="484792" y="862372"/>
                    </a:lnTo>
                    <a:lnTo>
                      <a:pt x="302768" y="478264"/>
                    </a:lnTo>
                    <a:lnTo>
                      <a:pt x="120744" y="862372"/>
                    </a:lnTo>
                    <a:lnTo>
                      <a:pt x="0" y="862372"/>
                    </a:lnTo>
                    <a:lnTo>
                      <a:pt x="231998" y="372810"/>
                    </a:lnTo>
                    <a:lnTo>
                      <a:pt x="139352" y="27053"/>
                    </a:lnTo>
                    <a:lnTo>
                      <a:pt x="240314" y="0"/>
                    </a:lnTo>
                    <a:lnTo>
                      <a:pt x="301123" y="226942"/>
                    </a:lnTo>
                    <a:lnTo>
                      <a:pt x="302768" y="223470"/>
                    </a:lnTo>
                    <a:close/>
                  </a:path>
                </a:pathLst>
              </a:custGeom>
              <a:solidFill>
                <a:srgbClr val="99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5DB62310-332D-4CF6-9C74-0FCCDFAE3AC1}"/>
                  </a:ext>
                </a:extLst>
              </p:cNvPr>
              <p:cNvSpPr/>
              <p:nvPr/>
            </p:nvSpPr>
            <p:spPr bwMode="auto">
              <a:xfrm rot="492042">
                <a:off x="1673477" y="3822607"/>
                <a:ext cx="1072804" cy="1118255"/>
              </a:xfrm>
              <a:custGeom>
                <a:avLst/>
                <a:gdLst>
                  <a:gd name="connsiteX0" fmla="*/ 551182 w 1072804"/>
                  <a:gd name="connsiteY0" fmla="*/ 18973 h 1118255"/>
                  <a:gd name="connsiteX1" fmla="*/ 616515 w 1072804"/>
                  <a:gd name="connsiteY1" fmla="*/ 88573 h 1118255"/>
                  <a:gd name="connsiteX2" fmla="*/ 643808 w 1072804"/>
                  <a:gd name="connsiteY2" fmla="*/ 130487 h 1118255"/>
                  <a:gd name="connsiteX3" fmla="*/ 649891 w 1072804"/>
                  <a:gd name="connsiteY3" fmla="*/ 127736 h 1118255"/>
                  <a:gd name="connsiteX4" fmla="*/ 697188 w 1072804"/>
                  <a:gd name="connsiteY4" fmla="*/ 91651 h 1118255"/>
                  <a:gd name="connsiteX5" fmla="*/ 904714 w 1072804"/>
                  <a:gd name="connsiteY5" fmla="*/ 10903 h 1118255"/>
                  <a:gd name="connsiteX6" fmla="*/ 1021679 w 1072804"/>
                  <a:gd name="connsiteY6" fmla="*/ 0 h 1118255"/>
                  <a:gd name="connsiteX7" fmla="*/ 993487 w 1072804"/>
                  <a:gd name="connsiteY7" fmla="*/ 61771 h 1118255"/>
                  <a:gd name="connsiteX8" fmla="*/ 1072804 w 1072804"/>
                  <a:gd name="connsiteY8" fmla="*/ 72458 h 1118255"/>
                  <a:gd name="connsiteX9" fmla="*/ 915028 w 1072804"/>
                  <a:gd name="connsiteY9" fmla="*/ 305831 h 1118255"/>
                  <a:gd name="connsiteX10" fmla="*/ 910542 w 1072804"/>
                  <a:gd name="connsiteY10" fmla="*/ 316135 h 1118255"/>
                  <a:gd name="connsiteX11" fmla="*/ 895128 w 1072804"/>
                  <a:gd name="connsiteY11" fmla="*/ 399085 h 1118255"/>
                  <a:gd name="connsiteX12" fmla="*/ 1021679 w 1072804"/>
                  <a:gd name="connsiteY12" fmla="*/ 1073300 h 1118255"/>
                  <a:gd name="connsiteX13" fmla="*/ 904714 w 1072804"/>
                  <a:gd name="connsiteY13" fmla="*/ 1062397 h 1118255"/>
                  <a:gd name="connsiteX14" fmla="*/ 814720 w 1072804"/>
                  <a:gd name="connsiteY14" fmla="*/ 1036566 h 1118255"/>
                  <a:gd name="connsiteX15" fmla="*/ 831388 w 1072804"/>
                  <a:gd name="connsiteY15" fmla="*/ 1118255 h 1118255"/>
                  <a:gd name="connsiteX16" fmla="*/ 620757 w 1072804"/>
                  <a:gd name="connsiteY16" fmla="*/ 1026350 h 1118255"/>
                  <a:gd name="connsiteX17" fmla="*/ 571235 w 1072804"/>
                  <a:gd name="connsiteY17" fmla="*/ 985309 h 1118255"/>
                  <a:gd name="connsiteX18" fmla="*/ 515810 w 1072804"/>
                  <a:gd name="connsiteY18" fmla="*/ 1015538 h 1118255"/>
                  <a:gd name="connsiteX19" fmla="*/ 24259 w 1072804"/>
                  <a:gd name="connsiteY19" fmla="*/ 913101 h 1118255"/>
                  <a:gd name="connsiteX20" fmla="*/ 113500 w 1072804"/>
                  <a:gd name="connsiteY20" fmla="*/ 876362 h 1118255"/>
                  <a:gd name="connsiteX21" fmla="*/ 52712 w 1072804"/>
                  <a:gd name="connsiteY21" fmla="*/ 844786 h 1118255"/>
                  <a:gd name="connsiteX22" fmla="*/ 0 w 1072804"/>
                  <a:gd name="connsiteY22" fmla="*/ 781915 h 1118255"/>
                  <a:gd name="connsiteX23" fmla="*/ 99867 w 1072804"/>
                  <a:gd name="connsiteY23" fmla="*/ 750696 h 1118255"/>
                  <a:gd name="connsiteX24" fmla="*/ 153240 w 1072804"/>
                  <a:gd name="connsiteY24" fmla="*/ 725996 h 1118255"/>
                  <a:gd name="connsiteX25" fmla="*/ 119971 w 1072804"/>
                  <a:gd name="connsiteY25" fmla="*/ 711988 h 1118255"/>
                  <a:gd name="connsiteX26" fmla="*/ 3033 w 1072804"/>
                  <a:gd name="connsiteY26" fmla="*/ 632271 h 1118255"/>
                  <a:gd name="connsiteX27" fmla="*/ 283564 w 1072804"/>
                  <a:gd name="connsiteY27" fmla="*/ 472792 h 1118255"/>
                  <a:gd name="connsiteX28" fmla="*/ 285866 w 1072804"/>
                  <a:gd name="connsiteY28" fmla="*/ 470530 h 1118255"/>
                  <a:gd name="connsiteX29" fmla="*/ 277690 w 1072804"/>
                  <a:gd name="connsiteY29" fmla="*/ 468820 h 1118255"/>
                  <a:gd name="connsiteX30" fmla="*/ 159107 w 1072804"/>
                  <a:gd name="connsiteY30" fmla="*/ 370058 h 1118255"/>
                  <a:gd name="connsiteX31" fmla="*/ 445867 w 1072804"/>
                  <a:gd name="connsiteY31" fmla="*/ 260816 h 1118255"/>
                  <a:gd name="connsiteX32" fmla="*/ 477171 w 1072804"/>
                  <a:gd name="connsiteY32" fmla="*/ 225936 h 1118255"/>
                  <a:gd name="connsiteX33" fmla="*/ 478295 w 1072804"/>
                  <a:gd name="connsiteY33" fmla="*/ 224038 h 1118255"/>
                  <a:gd name="connsiteX34" fmla="*/ 551182 w 1072804"/>
                  <a:gd name="connsiteY34" fmla="*/ 18973 h 1118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072804" h="1118255">
                    <a:moveTo>
                      <a:pt x="551182" y="18973"/>
                    </a:moveTo>
                    <a:cubicBezTo>
                      <a:pt x="575469" y="40680"/>
                      <a:pt x="597264" y="64019"/>
                      <a:pt x="616515" y="88573"/>
                    </a:cubicBezTo>
                    <a:lnTo>
                      <a:pt x="643808" y="130487"/>
                    </a:lnTo>
                    <a:lnTo>
                      <a:pt x="649891" y="127736"/>
                    </a:lnTo>
                    <a:lnTo>
                      <a:pt x="697188" y="91651"/>
                    </a:lnTo>
                    <a:cubicBezTo>
                      <a:pt x="758940" y="53075"/>
                      <a:pt x="829153" y="25200"/>
                      <a:pt x="904714" y="10903"/>
                    </a:cubicBezTo>
                    <a:cubicBezTo>
                      <a:pt x="942495" y="3754"/>
                      <a:pt x="981613" y="0"/>
                      <a:pt x="1021679" y="0"/>
                    </a:cubicBezTo>
                    <a:lnTo>
                      <a:pt x="993487" y="61771"/>
                    </a:lnTo>
                    <a:lnTo>
                      <a:pt x="1072804" y="72458"/>
                    </a:lnTo>
                    <a:cubicBezTo>
                      <a:pt x="1009932" y="144772"/>
                      <a:pt x="957203" y="223152"/>
                      <a:pt x="915028" y="305831"/>
                    </a:cubicBezTo>
                    <a:lnTo>
                      <a:pt x="910542" y="316135"/>
                    </a:lnTo>
                    <a:lnTo>
                      <a:pt x="895128" y="399085"/>
                    </a:lnTo>
                    <a:cubicBezTo>
                      <a:pt x="867005" y="627604"/>
                      <a:pt x="909189" y="861793"/>
                      <a:pt x="1021679" y="1073300"/>
                    </a:cubicBezTo>
                    <a:cubicBezTo>
                      <a:pt x="981613" y="1073300"/>
                      <a:pt x="942495" y="1069546"/>
                      <a:pt x="904714" y="1062397"/>
                    </a:cubicBezTo>
                    <a:lnTo>
                      <a:pt x="814720" y="1036566"/>
                    </a:lnTo>
                    <a:lnTo>
                      <a:pt x="831388" y="1118255"/>
                    </a:lnTo>
                    <a:cubicBezTo>
                      <a:pt x="753309" y="1100231"/>
                      <a:pt x="682304" y="1068428"/>
                      <a:pt x="620757" y="1026350"/>
                    </a:cubicBezTo>
                    <a:lnTo>
                      <a:pt x="571235" y="985309"/>
                    </a:lnTo>
                    <a:lnTo>
                      <a:pt x="515810" y="1015538"/>
                    </a:lnTo>
                    <a:cubicBezTo>
                      <a:pt x="364034" y="1077865"/>
                      <a:pt x="169982" y="1043344"/>
                      <a:pt x="24259" y="913101"/>
                    </a:cubicBezTo>
                    <a:lnTo>
                      <a:pt x="113500" y="876362"/>
                    </a:lnTo>
                    <a:lnTo>
                      <a:pt x="52712" y="844786"/>
                    </a:lnTo>
                    <a:cubicBezTo>
                      <a:pt x="31711" y="828075"/>
                      <a:pt x="13639" y="806970"/>
                      <a:pt x="0" y="781915"/>
                    </a:cubicBezTo>
                    <a:cubicBezTo>
                      <a:pt x="34043" y="773670"/>
                      <a:pt x="67398" y="763228"/>
                      <a:pt x="99867" y="750696"/>
                    </a:cubicBezTo>
                    <a:lnTo>
                      <a:pt x="153240" y="725996"/>
                    </a:lnTo>
                    <a:lnTo>
                      <a:pt x="119971" y="711988"/>
                    </a:lnTo>
                    <a:cubicBezTo>
                      <a:pt x="78915" y="691409"/>
                      <a:pt x="39464" y="664832"/>
                      <a:pt x="3033" y="632271"/>
                    </a:cubicBezTo>
                    <a:cubicBezTo>
                      <a:pt x="108758" y="596323"/>
                      <a:pt x="203311" y="541997"/>
                      <a:pt x="283564" y="472792"/>
                    </a:cubicBezTo>
                    <a:lnTo>
                      <a:pt x="285866" y="470530"/>
                    </a:lnTo>
                    <a:lnTo>
                      <a:pt x="277690" y="468820"/>
                    </a:lnTo>
                    <a:cubicBezTo>
                      <a:pt x="228419" y="453484"/>
                      <a:pt x="184999" y="419352"/>
                      <a:pt x="159107" y="370058"/>
                    </a:cubicBezTo>
                    <a:cubicBezTo>
                      <a:pt x="265836" y="369172"/>
                      <a:pt x="367315" y="329663"/>
                      <a:pt x="445867" y="260816"/>
                    </a:cubicBezTo>
                    <a:lnTo>
                      <a:pt x="477171" y="225936"/>
                    </a:lnTo>
                    <a:lnTo>
                      <a:pt x="478295" y="224038"/>
                    </a:lnTo>
                    <a:cubicBezTo>
                      <a:pt x="510645" y="160395"/>
                      <a:pt x="535250" y="91694"/>
                      <a:pt x="551182" y="18973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CCA5D301-164D-498E-9C93-0463C5E4A26E}"/>
                  </a:ext>
                </a:extLst>
              </p:cNvPr>
              <p:cNvSpPr/>
              <p:nvPr/>
            </p:nvSpPr>
            <p:spPr bwMode="auto">
              <a:xfrm rot="274029">
                <a:off x="2421826" y="4142619"/>
                <a:ext cx="239044" cy="327462"/>
              </a:xfrm>
              <a:custGeom>
                <a:avLst/>
                <a:gdLst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188979 w 255154"/>
                  <a:gd name="connsiteY4" fmla="*/ 175170 h 360040"/>
                  <a:gd name="connsiteX5" fmla="*/ 235115 w 255154"/>
                  <a:gd name="connsiteY5" fmla="*/ 302464 h 360040"/>
                  <a:gd name="connsiteX6" fmla="*/ 255154 w 255154"/>
                  <a:gd name="connsiteY6" fmla="*/ 317905 h 360040"/>
                  <a:gd name="connsiteX7" fmla="*/ 218831 w 255154"/>
                  <a:gd name="connsiteY7" fmla="*/ 345893 h 360040"/>
                  <a:gd name="connsiteX8" fmla="*/ 157518 w 255154"/>
                  <a:gd name="connsiteY8" fmla="*/ 360040 h 360040"/>
                  <a:gd name="connsiteX9" fmla="*/ 0 w 255154"/>
                  <a:gd name="connsiteY9" fmla="*/ 180020 h 360040"/>
                  <a:gd name="connsiteX10" fmla="*/ 157518 w 255154"/>
                  <a:gd name="connsiteY10" fmla="*/ 0 h 360040"/>
                  <a:gd name="connsiteX11" fmla="*/ 189263 w 255154"/>
                  <a:gd name="connsiteY11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235115 w 255154"/>
                  <a:gd name="connsiteY4" fmla="*/ 302464 h 360040"/>
                  <a:gd name="connsiteX5" fmla="*/ 255154 w 255154"/>
                  <a:gd name="connsiteY5" fmla="*/ 317905 h 360040"/>
                  <a:gd name="connsiteX6" fmla="*/ 218831 w 255154"/>
                  <a:gd name="connsiteY6" fmla="*/ 345893 h 360040"/>
                  <a:gd name="connsiteX7" fmla="*/ 157518 w 255154"/>
                  <a:gd name="connsiteY7" fmla="*/ 360040 h 360040"/>
                  <a:gd name="connsiteX8" fmla="*/ 0 w 255154"/>
                  <a:gd name="connsiteY8" fmla="*/ 180020 h 360040"/>
                  <a:gd name="connsiteX9" fmla="*/ 157518 w 255154"/>
                  <a:gd name="connsiteY9" fmla="*/ 0 h 360040"/>
                  <a:gd name="connsiteX10" fmla="*/ 189263 w 255154"/>
                  <a:gd name="connsiteY10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302464 h 360040"/>
                  <a:gd name="connsiteX4" fmla="*/ 255154 w 255154"/>
                  <a:gd name="connsiteY4" fmla="*/ 317905 h 360040"/>
                  <a:gd name="connsiteX5" fmla="*/ 218831 w 255154"/>
                  <a:gd name="connsiteY5" fmla="*/ 345893 h 360040"/>
                  <a:gd name="connsiteX6" fmla="*/ 157518 w 255154"/>
                  <a:gd name="connsiteY6" fmla="*/ 360040 h 360040"/>
                  <a:gd name="connsiteX7" fmla="*/ 0 w 255154"/>
                  <a:gd name="connsiteY7" fmla="*/ 180020 h 360040"/>
                  <a:gd name="connsiteX8" fmla="*/ 157518 w 255154"/>
                  <a:gd name="connsiteY8" fmla="*/ 0 h 360040"/>
                  <a:gd name="connsiteX9" fmla="*/ 189263 w 255154"/>
                  <a:gd name="connsiteY9" fmla="*/ 3657 h 360040"/>
                  <a:gd name="connsiteX0" fmla="*/ 248860 w 340300"/>
                  <a:gd name="connsiteY0" fmla="*/ 37286 h 360040"/>
                  <a:gd name="connsiteX1" fmla="*/ 235115 w 340300"/>
                  <a:gd name="connsiteY1" fmla="*/ 302464 h 360040"/>
                  <a:gd name="connsiteX2" fmla="*/ 255154 w 340300"/>
                  <a:gd name="connsiteY2" fmla="*/ 317905 h 360040"/>
                  <a:gd name="connsiteX3" fmla="*/ 218831 w 340300"/>
                  <a:gd name="connsiteY3" fmla="*/ 345893 h 360040"/>
                  <a:gd name="connsiteX4" fmla="*/ 157518 w 340300"/>
                  <a:gd name="connsiteY4" fmla="*/ 360040 h 360040"/>
                  <a:gd name="connsiteX5" fmla="*/ 0 w 340300"/>
                  <a:gd name="connsiteY5" fmla="*/ 180020 h 360040"/>
                  <a:gd name="connsiteX6" fmla="*/ 157518 w 340300"/>
                  <a:gd name="connsiteY6" fmla="*/ 0 h 360040"/>
                  <a:gd name="connsiteX7" fmla="*/ 189263 w 340300"/>
                  <a:gd name="connsiteY7" fmla="*/ 3657 h 360040"/>
                  <a:gd name="connsiteX8" fmla="*/ 218831 w 340300"/>
                  <a:gd name="connsiteY8" fmla="*/ 14147 h 360040"/>
                  <a:gd name="connsiteX9" fmla="*/ 340300 w 340300"/>
                  <a:gd name="connsiteY9" fmla="*/ 128726 h 360040"/>
                  <a:gd name="connsiteX0" fmla="*/ 248860 w 476054"/>
                  <a:gd name="connsiteY0" fmla="*/ 54372 h 377126"/>
                  <a:gd name="connsiteX1" fmla="*/ 235115 w 476054"/>
                  <a:gd name="connsiteY1" fmla="*/ 319550 h 377126"/>
                  <a:gd name="connsiteX2" fmla="*/ 255154 w 476054"/>
                  <a:gd name="connsiteY2" fmla="*/ 334991 h 377126"/>
                  <a:gd name="connsiteX3" fmla="*/ 218831 w 476054"/>
                  <a:gd name="connsiteY3" fmla="*/ 362979 h 377126"/>
                  <a:gd name="connsiteX4" fmla="*/ 157518 w 476054"/>
                  <a:gd name="connsiteY4" fmla="*/ 377126 h 377126"/>
                  <a:gd name="connsiteX5" fmla="*/ 0 w 476054"/>
                  <a:gd name="connsiteY5" fmla="*/ 197106 h 377126"/>
                  <a:gd name="connsiteX6" fmla="*/ 157518 w 476054"/>
                  <a:gd name="connsiteY6" fmla="*/ 17086 h 377126"/>
                  <a:gd name="connsiteX7" fmla="*/ 189263 w 476054"/>
                  <a:gd name="connsiteY7" fmla="*/ 20743 h 377126"/>
                  <a:gd name="connsiteX8" fmla="*/ 475560 w 476054"/>
                  <a:gd name="connsiteY8" fmla="*/ 283695 h 377126"/>
                  <a:gd name="connsiteX9" fmla="*/ 340300 w 476054"/>
                  <a:gd name="connsiteY9" fmla="*/ 145812 h 377126"/>
                  <a:gd name="connsiteX0" fmla="*/ 248860 w 340300"/>
                  <a:gd name="connsiteY0" fmla="*/ 44215 h 366969"/>
                  <a:gd name="connsiteX1" fmla="*/ 235115 w 340300"/>
                  <a:gd name="connsiteY1" fmla="*/ 309393 h 366969"/>
                  <a:gd name="connsiteX2" fmla="*/ 255154 w 340300"/>
                  <a:gd name="connsiteY2" fmla="*/ 324834 h 366969"/>
                  <a:gd name="connsiteX3" fmla="*/ 218831 w 340300"/>
                  <a:gd name="connsiteY3" fmla="*/ 352822 h 366969"/>
                  <a:gd name="connsiteX4" fmla="*/ 157518 w 340300"/>
                  <a:gd name="connsiteY4" fmla="*/ 366969 h 366969"/>
                  <a:gd name="connsiteX5" fmla="*/ 0 w 340300"/>
                  <a:gd name="connsiteY5" fmla="*/ 186949 h 366969"/>
                  <a:gd name="connsiteX6" fmla="*/ 157518 w 340300"/>
                  <a:gd name="connsiteY6" fmla="*/ 6929 h 366969"/>
                  <a:gd name="connsiteX7" fmla="*/ 189263 w 340300"/>
                  <a:gd name="connsiteY7" fmla="*/ 10586 h 366969"/>
                  <a:gd name="connsiteX8" fmla="*/ 340300 w 340300"/>
                  <a:gd name="connsiteY8" fmla="*/ 135655 h 366969"/>
                  <a:gd name="connsiteX0" fmla="*/ 235115 w 340300"/>
                  <a:gd name="connsiteY0" fmla="*/ 309393 h 366969"/>
                  <a:gd name="connsiteX1" fmla="*/ 255154 w 340300"/>
                  <a:gd name="connsiteY1" fmla="*/ 324834 h 366969"/>
                  <a:gd name="connsiteX2" fmla="*/ 218831 w 340300"/>
                  <a:gd name="connsiteY2" fmla="*/ 352822 h 366969"/>
                  <a:gd name="connsiteX3" fmla="*/ 157518 w 340300"/>
                  <a:gd name="connsiteY3" fmla="*/ 366969 h 366969"/>
                  <a:gd name="connsiteX4" fmla="*/ 0 w 340300"/>
                  <a:gd name="connsiteY4" fmla="*/ 186949 h 366969"/>
                  <a:gd name="connsiteX5" fmla="*/ 157518 w 340300"/>
                  <a:gd name="connsiteY5" fmla="*/ 6929 h 366969"/>
                  <a:gd name="connsiteX6" fmla="*/ 189263 w 340300"/>
                  <a:gd name="connsiteY6" fmla="*/ 10586 h 366969"/>
                  <a:gd name="connsiteX7" fmla="*/ 340300 w 340300"/>
                  <a:gd name="connsiteY7" fmla="*/ 135655 h 366969"/>
                  <a:gd name="connsiteX0" fmla="*/ 235115 w 255154"/>
                  <a:gd name="connsiteY0" fmla="*/ 309393 h 366969"/>
                  <a:gd name="connsiteX1" fmla="*/ 255154 w 255154"/>
                  <a:gd name="connsiteY1" fmla="*/ 324834 h 366969"/>
                  <a:gd name="connsiteX2" fmla="*/ 218831 w 255154"/>
                  <a:gd name="connsiteY2" fmla="*/ 352822 h 366969"/>
                  <a:gd name="connsiteX3" fmla="*/ 157518 w 255154"/>
                  <a:gd name="connsiteY3" fmla="*/ 366969 h 366969"/>
                  <a:gd name="connsiteX4" fmla="*/ 0 w 255154"/>
                  <a:gd name="connsiteY4" fmla="*/ 186949 h 366969"/>
                  <a:gd name="connsiteX5" fmla="*/ 157518 w 255154"/>
                  <a:gd name="connsiteY5" fmla="*/ 6929 h 366969"/>
                  <a:gd name="connsiteX6" fmla="*/ 189263 w 255154"/>
                  <a:gd name="connsiteY6" fmla="*/ 10586 h 366969"/>
                  <a:gd name="connsiteX0" fmla="*/ 255154 w 255154"/>
                  <a:gd name="connsiteY0" fmla="*/ 324834 h 366969"/>
                  <a:gd name="connsiteX1" fmla="*/ 218831 w 255154"/>
                  <a:gd name="connsiteY1" fmla="*/ 352822 h 366969"/>
                  <a:gd name="connsiteX2" fmla="*/ 157518 w 255154"/>
                  <a:gd name="connsiteY2" fmla="*/ 366969 h 366969"/>
                  <a:gd name="connsiteX3" fmla="*/ 0 w 255154"/>
                  <a:gd name="connsiteY3" fmla="*/ 186949 h 366969"/>
                  <a:gd name="connsiteX4" fmla="*/ 157518 w 255154"/>
                  <a:gd name="connsiteY4" fmla="*/ 6929 h 366969"/>
                  <a:gd name="connsiteX5" fmla="*/ 189263 w 255154"/>
                  <a:gd name="connsiteY5" fmla="*/ 10586 h 366969"/>
                  <a:gd name="connsiteX0" fmla="*/ 255154 w 255154"/>
                  <a:gd name="connsiteY0" fmla="*/ 317905 h 360040"/>
                  <a:gd name="connsiteX1" fmla="*/ 218831 w 255154"/>
                  <a:gd name="connsiteY1" fmla="*/ 345893 h 360040"/>
                  <a:gd name="connsiteX2" fmla="*/ 157518 w 255154"/>
                  <a:gd name="connsiteY2" fmla="*/ 360040 h 360040"/>
                  <a:gd name="connsiteX3" fmla="*/ 0 w 255154"/>
                  <a:gd name="connsiteY3" fmla="*/ 180020 h 360040"/>
                  <a:gd name="connsiteX4" fmla="*/ 157518 w 255154"/>
                  <a:gd name="connsiteY4" fmla="*/ 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5154" h="360040">
                    <a:moveTo>
                      <a:pt x="255154" y="317905"/>
                    </a:moveTo>
                    <a:lnTo>
                      <a:pt x="218831" y="345893"/>
                    </a:lnTo>
                    <a:cubicBezTo>
                      <a:pt x="199986" y="355003"/>
                      <a:pt x="179267" y="360040"/>
                      <a:pt x="157518" y="360040"/>
                    </a:cubicBezTo>
                    <a:cubicBezTo>
                      <a:pt x="70523" y="360040"/>
                      <a:pt x="0" y="279442"/>
                      <a:pt x="0" y="180020"/>
                    </a:cubicBezTo>
                    <a:cubicBezTo>
                      <a:pt x="0" y="80598"/>
                      <a:pt x="70523" y="0"/>
                      <a:pt x="157518" y="0"/>
                    </a:cubicBezTo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7" name="月 176">
                <a:extLst>
                  <a:ext uri="{FF2B5EF4-FFF2-40B4-BE49-F238E27FC236}">
                    <a16:creationId xmlns:a16="http://schemas.microsoft.com/office/drawing/2014/main" id="{32DEFB93-027D-4162-9B5D-50F6E056867A}"/>
                  </a:ext>
                </a:extLst>
              </p:cNvPr>
              <p:cNvSpPr/>
              <p:nvPr/>
            </p:nvSpPr>
            <p:spPr bwMode="auto">
              <a:xfrm>
                <a:off x="2555261" y="3672683"/>
                <a:ext cx="223624" cy="960223"/>
              </a:xfrm>
              <a:prstGeom prst="moon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B016BAF8-2409-45FB-8CCC-3F0246814D30}"/>
                  </a:ext>
                </a:extLst>
              </p:cNvPr>
              <p:cNvGrpSpPr/>
              <p:nvPr/>
            </p:nvGrpSpPr>
            <p:grpSpPr>
              <a:xfrm>
                <a:off x="2167514" y="3561996"/>
                <a:ext cx="1139704" cy="495055"/>
                <a:chOff x="2167514" y="3561996"/>
                <a:chExt cx="1139704" cy="495055"/>
              </a:xfrm>
            </p:grpSpPr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A573FE30-11CC-4B8B-A771-1CAD46EF610E}"/>
                    </a:ext>
                  </a:extLst>
                </p:cNvPr>
                <p:cNvSpPr/>
                <p:nvPr/>
              </p:nvSpPr>
              <p:spPr bwMode="auto">
                <a:xfrm>
                  <a:off x="2207994" y="3561996"/>
                  <a:ext cx="1058744" cy="405285"/>
                </a:xfrm>
                <a:custGeom>
                  <a:avLst/>
                  <a:gdLst>
                    <a:gd name="connsiteX0" fmla="*/ 529372 w 1058744"/>
                    <a:gd name="connsiteY0" fmla="*/ 0 h 360279"/>
                    <a:gd name="connsiteX1" fmla="*/ 1058744 w 1058744"/>
                    <a:gd name="connsiteY1" fmla="*/ 360040 h 360279"/>
                    <a:gd name="connsiteX2" fmla="*/ 1058709 w 1058744"/>
                    <a:gd name="connsiteY2" fmla="*/ 360279 h 360279"/>
                    <a:gd name="connsiteX3" fmla="*/ 36 w 1058744"/>
                    <a:gd name="connsiteY3" fmla="*/ 360279 h 360279"/>
                    <a:gd name="connsiteX4" fmla="*/ 0 w 1058744"/>
                    <a:gd name="connsiteY4" fmla="*/ 360040 h 360279"/>
                    <a:gd name="connsiteX5" fmla="*/ 529372 w 1058744"/>
                    <a:gd name="connsiteY5" fmla="*/ 0 h 360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58744" h="360279">
                      <a:moveTo>
                        <a:pt x="529372" y="0"/>
                      </a:moveTo>
                      <a:cubicBezTo>
                        <a:pt x="821736" y="0"/>
                        <a:pt x="1058744" y="161195"/>
                        <a:pt x="1058744" y="360040"/>
                      </a:cubicBezTo>
                      <a:lnTo>
                        <a:pt x="1058709" y="360279"/>
                      </a:lnTo>
                      <a:lnTo>
                        <a:pt x="36" y="360279"/>
                      </a:lnTo>
                      <a:lnTo>
                        <a:pt x="0" y="360040"/>
                      </a:lnTo>
                      <a:cubicBezTo>
                        <a:pt x="0" y="161195"/>
                        <a:pt x="237008" y="0"/>
                        <a:pt x="52937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8" name="四角形: 角を丸くする 187">
                  <a:extLst>
                    <a:ext uri="{FF2B5EF4-FFF2-40B4-BE49-F238E27FC236}">
                      <a16:creationId xmlns:a16="http://schemas.microsoft.com/office/drawing/2014/main" id="{F530B44F-47CB-4BDA-8911-39A24F315658}"/>
                    </a:ext>
                  </a:extLst>
                </p:cNvPr>
                <p:cNvSpPr/>
                <p:nvPr/>
              </p:nvSpPr>
              <p:spPr bwMode="auto">
                <a:xfrm rot="496005">
                  <a:off x="2395751" y="3755734"/>
                  <a:ext cx="642159" cy="829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9" name="四角形: 角を丸くする 188">
                  <a:extLst>
                    <a:ext uri="{FF2B5EF4-FFF2-40B4-BE49-F238E27FC236}">
                      <a16:creationId xmlns:a16="http://schemas.microsoft.com/office/drawing/2014/main" id="{024679DB-203E-474A-B3D3-F6D1E451A9F6}"/>
                    </a:ext>
                  </a:extLst>
                </p:cNvPr>
                <p:cNvSpPr/>
                <p:nvPr/>
              </p:nvSpPr>
              <p:spPr bwMode="auto">
                <a:xfrm rot="496005">
                  <a:off x="2601653" y="3629744"/>
                  <a:ext cx="463366" cy="9010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0" name="四角形: 角を丸くする 189">
                  <a:extLst>
                    <a:ext uri="{FF2B5EF4-FFF2-40B4-BE49-F238E27FC236}">
                      <a16:creationId xmlns:a16="http://schemas.microsoft.com/office/drawing/2014/main" id="{A0991E63-EA5F-4073-85C9-3D5AC27C2DD7}"/>
                    </a:ext>
                  </a:extLst>
                </p:cNvPr>
                <p:cNvSpPr/>
                <p:nvPr/>
              </p:nvSpPr>
              <p:spPr bwMode="auto">
                <a:xfrm>
                  <a:off x="2167514" y="3922036"/>
                  <a:ext cx="1139704" cy="135015"/>
                </a:xfrm>
                <a:prstGeom prst="roundRect">
                  <a:avLst>
                    <a:gd name="adj" fmla="val 27249"/>
                  </a:avLst>
                </a:pr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79" name="月 178">
                <a:extLst>
                  <a:ext uri="{FF2B5EF4-FFF2-40B4-BE49-F238E27FC236}">
                    <a16:creationId xmlns:a16="http://schemas.microsoft.com/office/drawing/2014/main" id="{752F0DB2-1DC1-4975-9C3D-980ADE018FE7}"/>
                  </a:ext>
                </a:extLst>
              </p:cNvPr>
              <p:cNvSpPr/>
              <p:nvPr/>
            </p:nvSpPr>
            <p:spPr bwMode="auto">
              <a:xfrm rot="5400000">
                <a:off x="2998878" y="3961685"/>
                <a:ext cx="52372" cy="322322"/>
              </a:xfrm>
              <a:prstGeom prst="moon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AE61E573-252C-4939-829D-4F98669BCBC0}"/>
                  </a:ext>
                </a:extLst>
              </p:cNvPr>
              <p:cNvGrpSpPr/>
              <p:nvPr/>
            </p:nvGrpSpPr>
            <p:grpSpPr>
              <a:xfrm>
                <a:off x="2946399" y="4122846"/>
                <a:ext cx="219253" cy="304093"/>
                <a:chOff x="4104826" y="4138574"/>
                <a:chExt cx="289374" cy="322301"/>
              </a:xfrm>
            </p:grpSpPr>
            <p:sp>
              <p:nvSpPr>
                <p:cNvPr id="181" name="二等辺三角形 180">
                  <a:extLst>
                    <a:ext uri="{FF2B5EF4-FFF2-40B4-BE49-F238E27FC236}">
                      <a16:creationId xmlns:a16="http://schemas.microsoft.com/office/drawing/2014/main" id="{435413D9-F3B1-46A7-8876-1CFFE53107BF}"/>
                    </a:ext>
                  </a:extLst>
                </p:cNvPr>
                <p:cNvSpPr/>
                <p:nvPr/>
              </p:nvSpPr>
              <p:spPr bwMode="auto">
                <a:xfrm rot="19800000">
                  <a:off x="4104826" y="4164768"/>
                  <a:ext cx="79105" cy="119834"/>
                </a:xfrm>
                <a:prstGeom prst="triangl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2" name="二等辺三角形 181">
                  <a:extLst>
                    <a:ext uri="{FF2B5EF4-FFF2-40B4-BE49-F238E27FC236}">
                      <a16:creationId xmlns:a16="http://schemas.microsoft.com/office/drawing/2014/main" id="{3B2C048D-BFCA-491F-B7E3-F86A99A2FA8F}"/>
                    </a:ext>
                  </a:extLst>
                </p:cNvPr>
                <p:cNvSpPr/>
                <p:nvPr/>
              </p:nvSpPr>
              <p:spPr bwMode="auto">
                <a:xfrm rot="19800000">
                  <a:off x="4140545" y="4138574"/>
                  <a:ext cx="79105" cy="119834"/>
                </a:xfrm>
                <a:prstGeom prst="triangl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3" name="楕円 182">
                  <a:extLst>
                    <a:ext uri="{FF2B5EF4-FFF2-40B4-BE49-F238E27FC236}">
                      <a16:creationId xmlns:a16="http://schemas.microsoft.com/office/drawing/2014/main" id="{64347FC5-929E-41A5-9BB7-7BAC00E68251}"/>
                    </a:ext>
                  </a:extLst>
                </p:cNvPr>
                <p:cNvSpPr/>
                <p:nvPr/>
              </p:nvSpPr>
              <p:spPr bwMode="auto">
                <a:xfrm>
                  <a:off x="4133234" y="4206875"/>
                  <a:ext cx="260966" cy="25400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4" name="月 183">
                  <a:extLst>
                    <a:ext uri="{FF2B5EF4-FFF2-40B4-BE49-F238E27FC236}">
                      <a16:creationId xmlns:a16="http://schemas.microsoft.com/office/drawing/2014/main" id="{3317371D-6821-4494-B21B-D1338A0CBA67}"/>
                    </a:ext>
                  </a:extLst>
                </p:cNvPr>
                <p:cNvSpPr/>
                <p:nvPr/>
              </p:nvSpPr>
              <p:spPr bwMode="auto">
                <a:xfrm rot="5400000">
                  <a:off x="4203097" y="4119730"/>
                  <a:ext cx="119833" cy="262372"/>
                </a:xfrm>
                <a:prstGeom prst="moon">
                  <a:avLst>
                    <a:gd name="adj" fmla="val 32974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5" name="楕円 184">
                  <a:extLst>
                    <a:ext uri="{FF2B5EF4-FFF2-40B4-BE49-F238E27FC236}">
                      <a16:creationId xmlns:a16="http://schemas.microsoft.com/office/drawing/2014/main" id="{E343A00F-B357-4F82-939A-D14852C33C6A}"/>
                    </a:ext>
                  </a:extLst>
                </p:cNvPr>
                <p:cNvSpPr/>
                <p:nvPr/>
              </p:nvSpPr>
              <p:spPr bwMode="auto">
                <a:xfrm>
                  <a:off x="4245769" y="4237176"/>
                  <a:ext cx="130165" cy="181584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6" name="楕円 185">
                  <a:extLst>
                    <a:ext uri="{FF2B5EF4-FFF2-40B4-BE49-F238E27FC236}">
                      <a16:creationId xmlns:a16="http://schemas.microsoft.com/office/drawing/2014/main" id="{18FDEB01-970C-4AD0-A2C6-63B3B3B42271}"/>
                    </a:ext>
                  </a:extLst>
                </p:cNvPr>
                <p:cNvSpPr/>
                <p:nvPr/>
              </p:nvSpPr>
              <p:spPr bwMode="auto">
                <a:xfrm>
                  <a:off x="4282374" y="4263333"/>
                  <a:ext cx="62664" cy="80334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214" name="グループ化 213">
            <a:extLst>
              <a:ext uri="{FF2B5EF4-FFF2-40B4-BE49-F238E27FC236}">
                <a16:creationId xmlns:a16="http://schemas.microsoft.com/office/drawing/2014/main" id="{82C29748-3E22-49B0-A091-ACE218241CFB}"/>
              </a:ext>
            </a:extLst>
          </p:cNvPr>
          <p:cNvGrpSpPr/>
          <p:nvPr/>
        </p:nvGrpSpPr>
        <p:grpSpPr>
          <a:xfrm>
            <a:off x="6727023" y="4402312"/>
            <a:ext cx="2373629" cy="1749618"/>
            <a:chOff x="773402" y="1128845"/>
            <a:chExt cx="2590865" cy="1909744"/>
          </a:xfrm>
        </p:grpSpPr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61B2CEB8-D0D5-4732-B077-8298251DD326}"/>
                </a:ext>
              </a:extLst>
            </p:cNvPr>
            <p:cNvGrpSpPr/>
            <p:nvPr/>
          </p:nvGrpSpPr>
          <p:grpSpPr>
            <a:xfrm>
              <a:off x="773402" y="1128845"/>
              <a:ext cx="2590865" cy="1685462"/>
              <a:chOff x="773402" y="1128845"/>
              <a:chExt cx="2590865" cy="1685462"/>
            </a:xfrm>
          </p:grpSpPr>
          <p:grpSp>
            <p:nvGrpSpPr>
              <p:cNvPr id="219" name="グループ化 218">
                <a:extLst>
                  <a:ext uri="{FF2B5EF4-FFF2-40B4-BE49-F238E27FC236}">
                    <a16:creationId xmlns:a16="http://schemas.microsoft.com/office/drawing/2014/main" id="{F8A85968-45FF-4AD7-B512-0DF05DCC6729}"/>
                  </a:ext>
                </a:extLst>
              </p:cNvPr>
              <p:cNvGrpSpPr/>
              <p:nvPr/>
            </p:nvGrpSpPr>
            <p:grpSpPr>
              <a:xfrm>
                <a:off x="773402" y="1275406"/>
                <a:ext cx="2590865" cy="1443820"/>
                <a:chOff x="7025432" y="781460"/>
                <a:chExt cx="2590865" cy="1443820"/>
              </a:xfrm>
            </p:grpSpPr>
            <p:sp>
              <p:nvSpPr>
                <p:cNvPr id="249" name="正方形/長方形 248">
                  <a:extLst>
                    <a:ext uri="{FF2B5EF4-FFF2-40B4-BE49-F238E27FC236}">
                      <a16:creationId xmlns:a16="http://schemas.microsoft.com/office/drawing/2014/main" id="{536AC3FD-2FC3-43EC-BF31-84553A07327B}"/>
                    </a:ext>
                  </a:extLst>
                </p:cNvPr>
                <p:cNvSpPr/>
                <p:nvPr/>
              </p:nvSpPr>
              <p:spPr bwMode="auto">
                <a:xfrm>
                  <a:off x="8782422" y="850933"/>
                  <a:ext cx="75356" cy="27719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0" name="四角形: 角を丸くする 249">
                  <a:extLst>
                    <a:ext uri="{FF2B5EF4-FFF2-40B4-BE49-F238E27FC236}">
                      <a16:creationId xmlns:a16="http://schemas.microsoft.com/office/drawing/2014/main" id="{366BF32D-2642-4DC8-B760-357F72010FDE}"/>
                    </a:ext>
                  </a:extLst>
                </p:cNvPr>
                <p:cNvSpPr/>
                <p:nvPr/>
              </p:nvSpPr>
              <p:spPr bwMode="auto">
                <a:xfrm>
                  <a:off x="7922816" y="2044668"/>
                  <a:ext cx="197559" cy="55190"/>
                </a:xfrm>
                <a:prstGeom prst="round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四角形: 上の 2 つの角を丸める 250">
                  <a:extLst>
                    <a:ext uri="{FF2B5EF4-FFF2-40B4-BE49-F238E27FC236}">
                      <a16:creationId xmlns:a16="http://schemas.microsoft.com/office/drawing/2014/main" id="{12BBC104-0E08-4F2F-97CE-9C3F8CC2041C}"/>
                    </a:ext>
                  </a:extLst>
                </p:cNvPr>
                <p:cNvSpPr/>
                <p:nvPr/>
              </p:nvSpPr>
              <p:spPr bwMode="auto">
                <a:xfrm rot="900000">
                  <a:off x="8033530" y="1848601"/>
                  <a:ext cx="48850" cy="244149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星: 32 pt 251">
                  <a:extLst>
                    <a:ext uri="{FF2B5EF4-FFF2-40B4-BE49-F238E27FC236}">
                      <a16:creationId xmlns:a16="http://schemas.microsoft.com/office/drawing/2014/main" id="{0BF146F9-52FE-44E7-B4BB-A8A37B45591F}"/>
                    </a:ext>
                  </a:extLst>
                </p:cNvPr>
                <p:cNvSpPr/>
                <p:nvPr/>
              </p:nvSpPr>
              <p:spPr bwMode="auto">
                <a:xfrm>
                  <a:off x="7097428" y="1254245"/>
                  <a:ext cx="900188" cy="900188"/>
                </a:xfrm>
                <a:prstGeom prst="star32">
                  <a:avLst>
                    <a:gd name="adj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3" name="星: 32 pt 252">
                  <a:extLst>
                    <a:ext uri="{FF2B5EF4-FFF2-40B4-BE49-F238E27FC236}">
                      <a16:creationId xmlns:a16="http://schemas.microsoft.com/office/drawing/2014/main" id="{08311C8A-ABEA-41C7-9135-872A61160E3C}"/>
                    </a:ext>
                  </a:extLst>
                </p:cNvPr>
                <p:cNvSpPr/>
                <p:nvPr/>
              </p:nvSpPr>
              <p:spPr bwMode="auto">
                <a:xfrm>
                  <a:off x="8654166" y="1254245"/>
                  <a:ext cx="900188" cy="900188"/>
                </a:xfrm>
                <a:prstGeom prst="star32">
                  <a:avLst>
                    <a:gd name="adj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D519947D-17B6-43C5-8853-3F40093CDF10}"/>
                    </a:ext>
                  </a:extLst>
                </p:cNvPr>
                <p:cNvSpPr/>
                <p:nvPr/>
              </p:nvSpPr>
              <p:spPr bwMode="auto">
                <a:xfrm>
                  <a:off x="7385859" y="1555789"/>
                  <a:ext cx="301560" cy="301558"/>
                </a:xfrm>
                <a:custGeom>
                  <a:avLst/>
                  <a:gdLst>
                    <a:gd name="connsiteX0" fmla="*/ 231303 w 508325"/>
                    <a:gd name="connsiteY0" fmla="*/ 0 h 508325"/>
                    <a:gd name="connsiteX1" fmla="*/ 277022 w 508325"/>
                    <a:gd name="connsiteY1" fmla="*/ 0 h 508325"/>
                    <a:gd name="connsiteX2" fmla="*/ 277022 w 508325"/>
                    <a:gd name="connsiteY2" fmla="*/ 47467 h 508325"/>
                    <a:gd name="connsiteX3" fmla="*/ 298145 w 508325"/>
                    <a:gd name="connsiteY3" fmla="*/ 49597 h 508325"/>
                    <a:gd name="connsiteX4" fmla="*/ 308986 w 508325"/>
                    <a:gd name="connsiteY4" fmla="*/ 52962 h 508325"/>
                    <a:gd name="connsiteX5" fmla="*/ 326195 w 508325"/>
                    <a:gd name="connsiteY5" fmla="*/ 9352 h 508325"/>
                    <a:gd name="connsiteX6" fmla="*/ 368723 w 508325"/>
                    <a:gd name="connsiteY6" fmla="*/ 26134 h 508325"/>
                    <a:gd name="connsiteX7" fmla="*/ 351023 w 508325"/>
                    <a:gd name="connsiteY7" fmla="*/ 70988 h 508325"/>
                    <a:gd name="connsiteX8" fmla="*/ 383269 w 508325"/>
                    <a:gd name="connsiteY8" fmla="*/ 92729 h 508325"/>
                    <a:gd name="connsiteX9" fmla="*/ 417719 w 508325"/>
                    <a:gd name="connsiteY9" fmla="*/ 58279 h 508325"/>
                    <a:gd name="connsiteX10" fmla="*/ 450047 w 508325"/>
                    <a:gd name="connsiteY10" fmla="*/ 90607 h 508325"/>
                    <a:gd name="connsiteX11" fmla="*/ 415967 w 508325"/>
                    <a:gd name="connsiteY11" fmla="*/ 124688 h 508325"/>
                    <a:gd name="connsiteX12" fmla="*/ 433867 w 508325"/>
                    <a:gd name="connsiteY12" fmla="*/ 151237 h 508325"/>
                    <a:gd name="connsiteX13" fmla="*/ 478205 w 508325"/>
                    <a:gd name="connsiteY13" fmla="*/ 131991 h 508325"/>
                    <a:gd name="connsiteX14" fmla="*/ 496410 w 508325"/>
                    <a:gd name="connsiteY14" fmla="*/ 173929 h 508325"/>
                    <a:gd name="connsiteX15" fmla="*/ 454442 w 508325"/>
                    <a:gd name="connsiteY15" fmla="*/ 192146 h 508325"/>
                    <a:gd name="connsiteX16" fmla="*/ 460630 w 508325"/>
                    <a:gd name="connsiteY16" fmla="*/ 212081 h 508325"/>
                    <a:gd name="connsiteX17" fmla="*/ 462568 w 508325"/>
                    <a:gd name="connsiteY17" fmla="*/ 231303 h 508325"/>
                    <a:gd name="connsiteX18" fmla="*/ 508325 w 508325"/>
                    <a:gd name="connsiteY18" fmla="*/ 231303 h 508325"/>
                    <a:gd name="connsiteX19" fmla="*/ 508325 w 508325"/>
                    <a:gd name="connsiteY19" fmla="*/ 277022 h 508325"/>
                    <a:gd name="connsiteX20" fmla="*/ 462568 w 508325"/>
                    <a:gd name="connsiteY20" fmla="*/ 277022 h 508325"/>
                    <a:gd name="connsiteX21" fmla="*/ 460630 w 508325"/>
                    <a:gd name="connsiteY21" fmla="*/ 296246 h 508325"/>
                    <a:gd name="connsiteX22" fmla="*/ 456532 w 508325"/>
                    <a:gd name="connsiteY22" fmla="*/ 309447 h 508325"/>
                    <a:gd name="connsiteX23" fmla="*/ 498974 w 508325"/>
                    <a:gd name="connsiteY23" fmla="*/ 326195 h 508325"/>
                    <a:gd name="connsiteX24" fmla="*/ 482191 w 508325"/>
                    <a:gd name="connsiteY24" fmla="*/ 368723 h 508325"/>
                    <a:gd name="connsiteX25" fmla="*/ 437827 w 508325"/>
                    <a:gd name="connsiteY25" fmla="*/ 351216 h 508325"/>
                    <a:gd name="connsiteX26" fmla="*/ 415967 w 508325"/>
                    <a:gd name="connsiteY26" fmla="*/ 383639 h 508325"/>
                    <a:gd name="connsiteX27" fmla="*/ 450047 w 508325"/>
                    <a:gd name="connsiteY27" fmla="*/ 417719 h 508325"/>
                    <a:gd name="connsiteX28" fmla="*/ 417719 w 508325"/>
                    <a:gd name="connsiteY28" fmla="*/ 450047 h 508325"/>
                    <a:gd name="connsiteX29" fmla="*/ 383269 w 508325"/>
                    <a:gd name="connsiteY29" fmla="*/ 415597 h 508325"/>
                    <a:gd name="connsiteX30" fmla="*/ 356881 w 508325"/>
                    <a:gd name="connsiteY30" fmla="*/ 433388 h 508325"/>
                    <a:gd name="connsiteX31" fmla="*/ 376336 w 508325"/>
                    <a:gd name="connsiteY31" fmla="*/ 478206 h 508325"/>
                    <a:gd name="connsiteX32" fmla="*/ 334398 w 508325"/>
                    <a:gd name="connsiteY32" fmla="*/ 496410 h 508325"/>
                    <a:gd name="connsiteX33" fmla="*/ 315679 w 508325"/>
                    <a:gd name="connsiteY33" fmla="*/ 453287 h 508325"/>
                    <a:gd name="connsiteX34" fmla="*/ 298145 w 508325"/>
                    <a:gd name="connsiteY34" fmla="*/ 458730 h 508325"/>
                    <a:gd name="connsiteX35" fmla="*/ 277022 w 508325"/>
                    <a:gd name="connsiteY35" fmla="*/ 460859 h 508325"/>
                    <a:gd name="connsiteX36" fmla="*/ 277022 w 508325"/>
                    <a:gd name="connsiteY36" fmla="*/ 508325 h 508325"/>
                    <a:gd name="connsiteX37" fmla="*/ 231303 w 508325"/>
                    <a:gd name="connsiteY37" fmla="*/ 508325 h 508325"/>
                    <a:gd name="connsiteX38" fmla="*/ 231303 w 508325"/>
                    <a:gd name="connsiteY38" fmla="*/ 460476 h 508325"/>
                    <a:gd name="connsiteX39" fmla="*/ 213980 w 508325"/>
                    <a:gd name="connsiteY39" fmla="*/ 458730 h 508325"/>
                    <a:gd name="connsiteX40" fmla="*/ 199754 w 508325"/>
                    <a:gd name="connsiteY40" fmla="*/ 454314 h 508325"/>
                    <a:gd name="connsiteX41" fmla="*/ 182130 w 508325"/>
                    <a:gd name="connsiteY41" fmla="*/ 498974 h 508325"/>
                    <a:gd name="connsiteX42" fmla="*/ 139603 w 508325"/>
                    <a:gd name="connsiteY42" fmla="*/ 482192 h 508325"/>
                    <a:gd name="connsiteX43" fmla="*/ 158102 w 508325"/>
                    <a:gd name="connsiteY43" fmla="*/ 435316 h 508325"/>
                    <a:gd name="connsiteX44" fmla="*/ 126587 w 508325"/>
                    <a:gd name="connsiteY44" fmla="*/ 414068 h 508325"/>
                    <a:gd name="connsiteX45" fmla="*/ 90607 w 508325"/>
                    <a:gd name="connsiteY45" fmla="*/ 450047 h 508325"/>
                    <a:gd name="connsiteX46" fmla="*/ 58278 w 508325"/>
                    <a:gd name="connsiteY46" fmla="*/ 417719 h 508325"/>
                    <a:gd name="connsiteX47" fmla="*/ 94628 w 508325"/>
                    <a:gd name="connsiteY47" fmla="*/ 381370 h 508325"/>
                    <a:gd name="connsiteX48" fmla="*/ 77397 w 508325"/>
                    <a:gd name="connsiteY48" fmla="*/ 355814 h 508325"/>
                    <a:gd name="connsiteX49" fmla="*/ 30121 w 508325"/>
                    <a:gd name="connsiteY49" fmla="*/ 376336 h 508325"/>
                    <a:gd name="connsiteX50" fmla="*/ 11915 w 508325"/>
                    <a:gd name="connsiteY50" fmla="*/ 334398 h 508325"/>
                    <a:gd name="connsiteX51" fmla="*/ 57231 w 508325"/>
                    <a:gd name="connsiteY51" fmla="*/ 314727 h 508325"/>
                    <a:gd name="connsiteX52" fmla="*/ 51494 w 508325"/>
                    <a:gd name="connsiteY52" fmla="*/ 296246 h 508325"/>
                    <a:gd name="connsiteX53" fmla="*/ 49557 w 508325"/>
                    <a:gd name="connsiteY53" fmla="*/ 277022 h 508325"/>
                    <a:gd name="connsiteX54" fmla="*/ 0 w 508325"/>
                    <a:gd name="connsiteY54" fmla="*/ 277022 h 508325"/>
                    <a:gd name="connsiteX55" fmla="*/ 0 w 508325"/>
                    <a:gd name="connsiteY55" fmla="*/ 231303 h 508325"/>
                    <a:gd name="connsiteX56" fmla="*/ 49557 w 508325"/>
                    <a:gd name="connsiteY56" fmla="*/ 231303 h 508325"/>
                    <a:gd name="connsiteX57" fmla="*/ 51494 w 508325"/>
                    <a:gd name="connsiteY57" fmla="*/ 212081 h 508325"/>
                    <a:gd name="connsiteX58" fmla="*/ 55178 w 508325"/>
                    <a:gd name="connsiteY58" fmla="*/ 200214 h 508325"/>
                    <a:gd name="connsiteX59" fmla="*/ 9352 w 508325"/>
                    <a:gd name="connsiteY59" fmla="*/ 182130 h 508325"/>
                    <a:gd name="connsiteX60" fmla="*/ 26134 w 508325"/>
                    <a:gd name="connsiteY60" fmla="*/ 139603 h 508325"/>
                    <a:gd name="connsiteX61" fmla="*/ 73499 w 508325"/>
                    <a:gd name="connsiteY61" fmla="*/ 158294 h 508325"/>
                    <a:gd name="connsiteX62" fmla="*/ 94628 w 508325"/>
                    <a:gd name="connsiteY62" fmla="*/ 126957 h 508325"/>
                    <a:gd name="connsiteX63" fmla="*/ 58278 w 508325"/>
                    <a:gd name="connsiteY63" fmla="*/ 90607 h 508325"/>
                    <a:gd name="connsiteX64" fmla="*/ 90607 w 508325"/>
                    <a:gd name="connsiteY64" fmla="*/ 58279 h 508325"/>
                    <a:gd name="connsiteX65" fmla="*/ 126587 w 508325"/>
                    <a:gd name="connsiteY65" fmla="*/ 94259 h 508325"/>
                    <a:gd name="connsiteX66" fmla="*/ 152304 w 508325"/>
                    <a:gd name="connsiteY66" fmla="*/ 76920 h 508325"/>
                    <a:gd name="connsiteX67" fmla="*/ 131989 w 508325"/>
                    <a:gd name="connsiteY67" fmla="*/ 30121 h 508325"/>
                    <a:gd name="connsiteX68" fmla="*/ 173928 w 508325"/>
                    <a:gd name="connsiteY68" fmla="*/ 11917 h 508325"/>
                    <a:gd name="connsiteX69" fmla="*/ 193098 w 508325"/>
                    <a:gd name="connsiteY69" fmla="*/ 56079 h 508325"/>
                    <a:gd name="connsiteX70" fmla="*/ 213980 w 508325"/>
                    <a:gd name="connsiteY70" fmla="*/ 49597 h 508325"/>
                    <a:gd name="connsiteX71" fmla="*/ 231303 w 508325"/>
                    <a:gd name="connsiteY71" fmla="*/ 47850 h 508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508325" h="508325">
                      <a:moveTo>
                        <a:pt x="231303" y="0"/>
                      </a:moveTo>
                      <a:lnTo>
                        <a:pt x="277022" y="0"/>
                      </a:lnTo>
                      <a:lnTo>
                        <a:pt x="277022" y="47467"/>
                      </a:lnTo>
                      <a:lnTo>
                        <a:pt x="298145" y="49597"/>
                      </a:lnTo>
                      <a:lnTo>
                        <a:pt x="308986" y="52962"/>
                      </a:lnTo>
                      <a:lnTo>
                        <a:pt x="326195" y="9352"/>
                      </a:lnTo>
                      <a:lnTo>
                        <a:pt x="368723" y="26134"/>
                      </a:lnTo>
                      <a:lnTo>
                        <a:pt x="351023" y="70988"/>
                      </a:lnTo>
                      <a:lnTo>
                        <a:pt x="383269" y="92729"/>
                      </a:lnTo>
                      <a:lnTo>
                        <a:pt x="417719" y="58279"/>
                      </a:lnTo>
                      <a:lnTo>
                        <a:pt x="450047" y="90607"/>
                      </a:lnTo>
                      <a:lnTo>
                        <a:pt x="415967" y="124688"/>
                      </a:lnTo>
                      <a:lnTo>
                        <a:pt x="433867" y="151237"/>
                      </a:lnTo>
                      <a:lnTo>
                        <a:pt x="478205" y="131991"/>
                      </a:lnTo>
                      <a:lnTo>
                        <a:pt x="496410" y="173929"/>
                      </a:lnTo>
                      <a:lnTo>
                        <a:pt x="454442" y="192146"/>
                      </a:lnTo>
                      <a:lnTo>
                        <a:pt x="460630" y="212081"/>
                      </a:lnTo>
                      <a:lnTo>
                        <a:pt x="462568" y="231303"/>
                      </a:lnTo>
                      <a:lnTo>
                        <a:pt x="508325" y="231303"/>
                      </a:lnTo>
                      <a:lnTo>
                        <a:pt x="508325" y="277022"/>
                      </a:lnTo>
                      <a:lnTo>
                        <a:pt x="462568" y="277022"/>
                      </a:lnTo>
                      <a:lnTo>
                        <a:pt x="460630" y="296246"/>
                      </a:lnTo>
                      <a:lnTo>
                        <a:pt x="456532" y="309447"/>
                      </a:lnTo>
                      <a:lnTo>
                        <a:pt x="498974" y="326195"/>
                      </a:lnTo>
                      <a:lnTo>
                        <a:pt x="482191" y="368723"/>
                      </a:lnTo>
                      <a:lnTo>
                        <a:pt x="437827" y="351216"/>
                      </a:lnTo>
                      <a:lnTo>
                        <a:pt x="415967" y="383639"/>
                      </a:lnTo>
                      <a:lnTo>
                        <a:pt x="450047" y="417719"/>
                      </a:lnTo>
                      <a:lnTo>
                        <a:pt x="417719" y="450047"/>
                      </a:lnTo>
                      <a:lnTo>
                        <a:pt x="383269" y="415597"/>
                      </a:lnTo>
                      <a:lnTo>
                        <a:pt x="356881" y="433388"/>
                      </a:lnTo>
                      <a:lnTo>
                        <a:pt x="376336" y="478206"/>
                      </a:lnTo>
                      <a:lnTo>
                        <a:pt x="334398" y="496410"/>
                      </a:lnTo>
                      <a:lnTo>
                        <a:pt x="315679" y="453287"/>
                      </a:lnTo>
                      <a:lnTo>
                        <a:pt x="298145" y="458730"/>
                      </a:lnTo>
                      <a:lnTo>
                        <a:pt x="277022" y="460859"/>
                      </a:lnTo>
                      <a:lnTo>
                        <a:pt x="277022" y="508325"/>
                      </a:lnTo>
                      <a:lnTo>
                        <a:pt x="231303" y="508325"/>
                      </a:lnTo>
                      <a:lnTo>
                        <a:pt x="231303" y="460476"/>
                      </a:lnTo>
                      <a:lnTo>
                        <a:pt x="213980" y="458730"/>
                      </a:lnTo>
                      <a:lnTo>
                        <a:pt x="199754" y="454314"/>
                      </a:lnTo>
                      <a:lnTo>
                        <a:pt x="182130" y="498974"/>
                      </a:lnTo>
                      <a:lnTo>
                        <a:pt x="139603" y="482192"/>
                      </a:lnTo>
                      <a:lnTo>
                        <a:pt x="158102" y="435316"/>
                      </a:lnTo>
                      <a:lnTo>
                        <a:pt x="126587" y="414068"/>
                      </a:lnTo>
                      <a:lnTo>
                        <a:pt x="90607" y="450047"/>
                      </a:lnTo>
                      <a:lnTo>
                        <a:pt x="58278" y="417719"/>
                      </a:lnTo>
                      <a:lnTo>
                        <a:pt x="94628" y="381370"/>
                      </a:lnTo>
                      <a:lnTo>
                        <a:pt x="77397" y="355814"/>
                      </a:lnTo>
                      <a:lnTo>
                        <a:pt x="30121" y="376336"/>
                      </a:lnTo>
                      <a:lnTo>
                        <a:pt x="11915" y="334398"/>
                      </a:lnTo>
                      <a:lnTo>
                        <a:pt x="57231" y="314727"/>
                      </a:lnTo>
                      <a:lnTo>
                        <a:pt x="51494" y="296246"/>
                      </a:lnTo>
                      <a:lnTo>
                        <a:pt x="49557" y="277022"/>
                      </a:lnTo>
                      <a:lnTo>
                        <a:pt x="0" y="277022"/>
                      </a:lnTo>
                      <a:lnTo>
                        <a:pt x="0" y="231303"/>
                      </a:lnTo>
                      <a:lnTo>
                        <a:pt x="49557" y="231303"/>
                      </a:lnTo>
                      <a:lnTo>
                        <a:pt x="51494" y="212081"/>
                      </a:lnTo>
                      <a:lnTo>
                        <a:pt x="55178" y="200214"/>
                      </a:lnTo>
                      <a:lnTo>
                        <a:pt x="9352" y="182130"/>
                      </a:lnTo>
                      <a:lnTo>
                        <a:pt x="26134" y="139603"/>
                      </a:lnTo>
                      <a:lnTo>
                        <a:pt x="73499" y="158294"/>
                      </a:lnTo>
                      <a:lnTo>
                        <a:pt x="94628" y="126957"/>
                      </a:lnTo>
                      <a:lnTo>
                        <a:pt x="58278" y="90607"/>
                      </a:lnTo>
                      <a:lnTo>
                        <a:pt x="90607" y="58279"/>
                      </a:lnTo>
                      <a:lnTo>
                        <a:pt x="126587" y="94259"/>
                      </a:lnTo>
                      <a:lnTo>
                        <a:pt x="152304" y="76920"/>
                      </a:lnTo>
                      <a:lnTo>
                        <a:pt x="131989" y="30121"/>
                      </a:lnTo>
                      <a:lnTo>
                        <a:pt x="173928" y="11917"/>
                      </a:lnTo>
                      <a:lnTo>
                        <a:pt x="193098" y="56079"/>
                      </a:lnTo>
                      <a:lnTo>
                        <a:pt x="213980" y="49597"/>
                      </a:lnTo>
                      <a:lnTo>
                        <a:pt x="231303" y="4785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AFE2FF4C-A7E9-445B-80B1-1118EE3564F2}"/>
                    </a:ext>
                  </a:extLst>
                </p:cNvPr>
                <p:cNvSpPr/>
                <p:nvPr/>
              </p:nvSpPr>
              <p:spPr bwMode="auto">
                <a:xfrm>
                  <a:off x="8947959" y="1555789"/>
                  <a:ext cx="301560" cy="301558"/>
                </a:xfrm>
                <a:custGeom>
                  <a:avLst/>
                  <a:gdLst>
                    <a:gd name="connsiteX0" fmla="*/ 231303 w 508325"/>
                    <a:gd name="connsiteY0" fmla="*/ 0 h 508325"/>
                    <a:gd name="connsiteX1" fmla="*/ 277022 w 508325"/>
                    <a:gd name="connsiteY1" fmla="*/ 0 h 508325"/>
                    <a:gd name="connsiteX2" fmla="*/ 277022 w 508325"/>
                    <a:gd name="connsiteY2" fmla="*/ 47467 h 508325"/>
                    <a:gd name="connsiteX3" fmla="*/ 298145 w 508325"/>
                    <a:gd name="connsiteY3" fmla="*/ 49597 h 508325"/>
                    <a:gd name="connsiteX4" fmla="*/ 308986 w 508325"/>
                    <a:gd name="connsiteY4" fmla="*/ 52962 h 508325"/>
                    <a:gd name="connsiteX5" fmla="*/ 326195 w 508325"/>
                    <a:gd name="connsiteY5" fmla="*/ 9352 h 508325"/>
                    <a:gd name="connsiteX6" fmla="*/ 368723 w 508325"/>
                    <a:gd name="connsiteY6" fmla="*/ 26134 h 508325"/>
                    <a:gd name="connsiteX7" fmla="*/ 351023 w 508325"/>
                    <a:gd name="connsiteY7" fmla="*/ 70988 h 508325"/>
                    <a:gd name="connsiteX8" fmla="*/ 383269 w 508325"/>
                    <a:gd name="connsiteY8" fmla="*/ 92729 h 508325"/>
                    <a:gd name="connsiteX9" fmla="*/ 417719 w 508325"/>
                    <a:gd name="connsiteY9" fmla="*/ 58279 h 508325"/>
                    <a:gd name="connsiteX10" fmla="*/ 450047 w 508325"/>
                    <a:gd name="connsiteY10" fmla="*/ 90607 h 508325"/>
                    <a:gd name="connsiteX11" fmla="*/ 415967 w 508325"/>
                    <a:gd name="connsiteY11" fmla="*/ 124688 h 508325"/>
                    <a:gd name="connsiteX12" fmla="*/ 433867 w 508325"/>
                    <a:gd name="connsiteY12" fmla="*/ 151237 h 508325"/>
                    <a:gd name="connsiteX13" fmla="*/ 478205 w 508325"/>
                    <a:gd name="connsiteY13" fmla="*/ 131991 h 508325"/>
                    <a:gd name="connsiteX14" fmla="*/ 496410 w 508325"/>
                    <a:gd name="connsiteY14" fmla="*/ 173929 h 508325"/>
                    <a:gd name="connsiteX15" fmla="*/ 454442 w 508325"/>
                    <a:gd name="connsiteY15" fmla="*/ 192146 h 508325"/>
                    <a:gd name="connsiteX16" fmla="*/ 460630 w 508325"/>
                    <a:gd name="connsiteY16" fmla="*/ 212081 h 508325"/>
                    <a:gd name="connsiteX17" fmla="*/ 462568 w 508325"/>
                    <a:gd name="connsiteY17" fmla="*/ 231303 h 508325"/>
                    <a:gd name="connsiteX18" fmla="*/ 508325 w 508325"/>
                    <a:gd name="connsiteY18" fmla="*/ 231303 h 508325"/>
                    <a:gd name="connsiteX19" fmla="*/ 508325 w 508325"/>
                    <a:gd name="connsiteY19" fmla="*/ 277022 h 508325"/>
                    <a:gd name="connsiteX20" fmla="*/ 462568 w 508325"/>
                    <a:gd name="connsiteY20" fmla="*/ 277022 h 508325"/>
                    <a:gd name="connsiteX21" fmla="*/ 460630 w 508325"/>
                    <a:gd name="connsiteY21" fmla="*/ 296246 h 508325"/>
                    <a:gd name="connsiteX22" fmla="*/ 456532 w 508325"/>
                    <a:gd name="connsiteY22" fmla="*/ 309447 h 508325"/>
                    <a:gd name="connsiteX23" fmla="*/ 498974 w 508325"/>
                    <a:gd name="connsiteY23" fmla="*/ 326195 h 508325"/>
                    <a:gd name="connsiteX24" fmla="*/ 482191 w 508325"/>
                    <a:gd name="connsiteY24" fmla="*/ 368723 h 508325"/>
                    <a:gd name="connsiteX25" fmla="*/ 437827 w 508325"/>
                    <a:gd name="connsiteY25" fmla="*/ 351216 h 508325"/>
                    <a:gd name="connsiteX26" fmla="*/ 415967 w 508325"/>
                    <a:gd name="connsiteY26" fmla="*/ 383639 h 508325"/>
                    <a:gd name="connsiteX27" fmla="*/ 450047 w 508325"/>
                    <a:gd name="connsiteY27" fmla="*/ 417719 h 508325"/>
                    <a:gd name="connsiteX28" fmla="*/ 417719 w 508325"/>
                    <a:gd name="connsiteY28" fmla="*/ 450047 h 508325"/>
                    <a:gd name="connsiteX29" fmla="*/ 383269 w 508325"/>
                    <a:gd name="connsiteY29" fmla="*/ 415597 h 508325"/>
                    <a:gd name="connsiteX30" fmla="*/ 356881 w 508325"/>
                    <a:gd name="connsiteY30" fmla="*/ 433388 h 508325"/>
                    <a:gd name="connsiteX31" fmla="*/ 376336 w 508325"/>
                    <a:gd name="connsiteY31" fmla="*/ 478206 h 508325"/>
                    <a:gd name="connsiteX32" fmla="*/ 334398 w 508325"/>
                    <a:gd name="connsiteY32" fmla="*/ 496410 h 508325"/>
                    <a:gd name="connsiteX33" fmla="*/ 315679 w 508325"/>
                    <a:gd name="connsiteY33" fmla="*/ 453287 h 508325"/>
                    <a:gd name="connsiteX34" fmla="*/ 298145 w 508325"/>
                    <a:gd name="connsiteY34" fmla="*/ 458730 h 508325"/>
                    <a:gd name="connsiteX35" fmla="*/ 277022 w 508325"/>
                    <a:gd name="connsiteY35" fmla="*/ 460859 h 508325"/>
                    <a:gd name="connsiteX36" fmla="*/ 277022 w 508325"/>
                    <a:gd name="connsiteY36" fmla="*/ 508325 h 508325"/>
                    <a:gd name="connsiteX37" fmla="*/ 231303 w 508325"/>
                    <a:gd name="connsiteY37" fmla="*/ 508325 h 508325"/>
                    <a:gd name="connsiteX38" fmla="*/ 231303 w 508325"/>
                    <a:gd name="connsiteY38" fmla="*/ 460476 h 508325"/>
                    <a:gd name="connsiteX39" fmla="*/ 213980 w 508325"/>
                    <a:gd name="connsiteY39" fmla="*/ 458730 h 508325"/>
                    <a:gd name="connsiteX40" fmla="*/ 199754 w 508325"/>
                    <a:gd name="connsiteY40" fmla="*/ 454314 h 508325"/>
                    <a:gd name="connsiteX41" fmla="*/ 182130 w 508325"/>
                    <a:gd name="connsiteY41" fmla="*/ 498974 h 508325"/>
                    <a:gd name="connsiteX42" fmla="*/ 139603 w 508325"/>
                    <a:gd name="connsiteY42" fmla="*/ 482192 h 508325"/>
                    <a:gd name="connsiteX43" fmla="*/ 158102 w 508325"/>
                    <a:gd name="connsiteY43" fmla="*/ 435316 h 508325"/>
                    <a:gd name="connsiteX44" fmla="*/ 126587 w 508325"/>
                    <a:gd name="connsiteY44" fmla="*/ 414068 h 508325"/>
                    <a:gd name="connsiteX45" fmla="*/ 90607 w 508325"/>
                    <a:gd name="connsiteY45" fmla="*/ 450047 h 508325"/>
                    <a:gd name="connsiteX46" fmla="*/ 58278 w 508325"/>
                    <a:gd name="connsiteY46" fmla="*/ 417719 h 508325"/>
                    <a:gd name="connsiteX47" fmla="*/ 94628 w 508325"/>
                    <a:gd name="connsiteY47" fmla="*/ 381370 h 508325"/>
                    <a:gd name="connsiteX48" fmla="*/ 77397 w 508325"/>
                    <a:gd name="connsiteY48" fmla="*/ 355814 h 508325"/>
                    <a:gd name="connsiteX49" fmla="*/ 30121 w 508325"/>
                    <a:gd name="connsiteY49" fmla="*/ 376336 h 508325"/>
                    <a:gd name="connsiteX50" fmla="*/ 11915 w 508325"/>
                    <a:gd name="connsiteY50" fmla="*/ 334398 h 508325"/>
                    <a:gd name="connsiteX51" fmla="*/ 57231 w 508325"/>
                    <a:gd name="connsiteY51" fmla="*/ 314727 h 508325"/>
                    <a:gd name="connsiteX52" fmla="*/ 51494 w 508325"/>
                    <a:gd name="connsiteY52" fmla="*/ 296246 h 508325"/>
                    <a:gd name="connsiteX53" fmla="*/ 49557 w 508325"/>
                    <a:gd name="connsiteY53" fmla="*/ 277022 h 508325"/>
                    <a:gd name="connsiteX54" fmla="*/ 0 w 508325"/>
                    <a:gd name="connsiteY54" fmla="*/ 277022 h 508325"/>
                    <a:gd name="connsiteX55" fmla="*/ 0 w 508325"/>
                    <a:gd name="connsiteY55" fmla="*/ 231303 h 508325"/>
                    <a:gd name="connsiteX56" fmla="*/ 49557 w 508325"/>
                    <a:gd name="connsiteY56" fmla="*/ 231303 h 508325"/>
                    <a:gd name="connsiteX57" fmla="*/ 51494 w 508325"/>
                    <a:gd name="connsiteY57" fmla="*/ 212081 h 508325"/>
                    <a:gd name="connsiteX58" fmla="*/ 55178 w 508325"/>
                    <a:gd name="connsiteY58" fmla="*/ 200214 h 508325"/>
                    <a:gd name="connsiteX59" fmla="*/ 9352 w 508325"/>
                    <a:gd name="connsiteY59" fmla="*/ 182130 h 508325"/>
                    <a:gd name="connsiteX60" fmla="*/ 26134 w 508325"/>
                    <a:gd name="connsiteY60" fmla="*/ 139603 h 508325"/>
                    <a:gd name="connsiteX61" fmla="*/ 73499 w 508325"/>
                    <a:gd name="connsiteY61" fmla="*/ 158294 h 508325"/>
                    <a:gd name="connsiteX62" fmla="*/ 94628 w 508325"/>
                    <a:gd name="connsiteY62" fmla="*/ 126957 h 508325"/>
                    <a:gd name="connsiteX63" fmla="*/ 58278 w 508325"/>
                    <a:gd name="connsiteY63" fmla="*/ 90607 h 508325"/>
                    <a:gd name="connsiteX64" fmla="*/ 90607 w 508325"/>
                    <a:gd name="connsiteY64" fmla="*/ 58279 h 508325"/>
                    <a:gd name="connsiteX65" fmla="*/ 126587 w 508325"/>
                    <a:gd name="connsiteY65" fmla="*/ 94259 h 508325"/>
                    <a:gd name="connsiteX66" fmla="*/ 152304 w 508325"/>
                    <a:gd name="connsiteY66" fmla="*/ 76920 h 508325"/>
                    <a:gd name="connsiteX67" fmla="*/ 131989 w 508325"/>
                    <a:gd name="connsiteY67" fmla="*/ 30121 h 508325"/>
                    <a:gd name="connsiteX68" fmla="*/ 173928 w 508325"/>
                    <a:gd name="connsiteY68" fmla="*/ 11917 h 508325"/>
                    <a:gd name="connsiteX69" fmla="*/ 193098 w 508325"/>
                    <a:gd name="connsiteY69" fmla="*/ 56079 h 508325"/>
                    <a:gd name="connsiteX70" fmla="*/ 213980 w 508325"/>
                    <a:gd name="connsiteY70" fmla="*/ 49597 h 508325"/>
                    <a:gd name="connsiteX71" fmla="*/ 231303 w 508325"/>
                    <a:gd name="connsiteY71" fmla="*/ 47850 h 508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508325" h="508325">
                      <a:moveTo>
                        <a:pt x="231303" y="0"/>
                      </a:moveTo>
                      <a:lnTo>
                        <a:pt x="277022" y="0"/>
                      </a:lnTo>
                      <a:lnTo>
                        <a:pt x="277022" y="47467"/>
                      </a:lnTo>
                      <a:lnTo>
                        <a:pt x="298145" y="49597"/>
                      </a:lnTo>
                      <a:lnTo>
                        <a:pt x="308986" y="52962"/>
                      </a:lnTo>
                      <a:lnTo>
                        <a:pt x="326195" y="9352"/>
                      </a:lnTo>
                      <a:lnTo>
                        <a:pt x="368723" y="26134"/>
                      </a:lnTo>
                      <a:lnTo>
                        <a:pt x="351023" y="70988"/>
                      </a:lnTo>
                      <a:lnTo>
                        <a:pt x="383269" y="92729"/>
                      </a:lnTo>
                      <a:lnTo>
                        <a:pt x="417719" y="58279"/>
                      </a:lnTo>
                      <a:lnTo>
                        <a:pt x="450047" y="90607"/>
                      </a:lnTo>
                      <a:lnTo>
                        <a:pt x="415967" y="124688"/>
                      </a:lnTo>
                      <a:lnTo>
                        <a:pt x="433867" y="151237"/>
                      </a:lnTo>
                      <a:lnTo>
                        <a:pt x="478205" y="131991"/>
                      </a:lnTo>
                      <a:lnTo>
                        <a:pt x="496410" y="173929"/>
                      </a:lnTo>
                      <a:lnTo>
                        <a:pt x="454442" y="192146"/>
                      </a:lnTo>
                      <a:lnTo>
                        <a:pt x="460630" y="212081"/>
                      </a:lnTo>
                      <a:lnTo>
                        <a:pt x="462568" y="231303"/>
                      </a:lnTo>
                      <a:lnTo>
                        <a:pt x="508325" y="231303"/>
                      </a:lnTo>
                      <a:lnTo>
                        <a:pt x="508325" y="277022"/>
                      </a:lnTo>
                      <a:lnTo>
                        <a:pt x="462568" y="277022"/>
                      </a:lnTo>
                      <a:lnTo>
                        <a:pt x="460630" y="296246"/>
                      </a:lnTo>
                      <a:lnTo>
                        <a:pt x="456532" y="309447"/>
                      </a:lnTo>
                      <a:lnTo>
                        <a:pt x="498974" y="326195"/>
                      </a:lnTo>
                      <a:lnTo>
                        <a:pt x="482191" y="368723"/>
                      </a:lnTo>
                      <a:lnTo>
                        <a:pt x="437827" y="351216"/>
                      </a:lnTo>
                      <a:lnTo>
                        <a:pt x="415967" y="383639"/>
                      </a:lnTo>
                      <a:lnTo>
                        <a:pt x="450047" y="417719"/>
                      </a:lnTo>
                      <a:lnTo>
                        <a:pt x="417719" y="450047"/>
                      </a:lnTo>
                      <a:lnTo>
                        <a:pt x="383269" y="415597"/>
                      </a:lnTo>
                      <a:lnTo>
                        <a:pt x="356881" y="433388"/>
                      </a:lnTo>
                      <a:lnTo>
                        <a:pt x="376336" y="478206"/>
                      </a:lnTo>
                      <a:lnTo>
                        <a:pt x="334398" y="496410"/>
                      </a:lnTo>
                      <a:lnTo>
                        <a:pt x="315679" y="453287"/>
                      </a:lnTo>
                      <a:lnTo>
                        <a:pt x="298145" y="458730"/>
                      </a:lnTo>
                      <a:lnTo>
                        <a:pt x="277022" y="460859"/>
                      </a:lnTo>
                      <a:lnTo>
                        <a:pt x="277022" y="508325"/>
                      </a:lnTo>
                      <a:lnTo>
                        <a:pt x="231303" y="508325"/>
                      </a:lnTo>
                      <a:lnTo>
                        <a:pt x="231303" y="460476"/>
                      </a:lnTo>
                      <a:lnTo>
                        <a:pt x="213980" y="458730"/>
                      </a:lnTo>
                      <a:lnTo>
                        <a:pt x="199754" y="454314"/>
                      </a:lnTo>
                      <a:lnTo>
                        <a:pt x="182130" y="498974"/>
                      </a:lnTo>
                      <a:lnTo>
                        <a:pt x="139603" y="482192"/>
                      </a:lnTo>
                      <a:lnTo>
                        <a:pt x="158102" y="435316"/>
                      </a:lnTo>
                      <a:lnTo>
                        <a:pt x="126587" y="414068"/>
                      </a:lnTo>
                      <a:lnTo>
                        <a:pt x="90607" y="450047"/>
                      </a:lnTo>
                      <a:lnTo>
                        <a:pt x="58278" y="417719"/>
                      </a:lnTo>
                      <a:lnTo>
                        <a:pt x="94628" y="381370"/>
                      </a:lnTo>
                      <a:lnTo>
                        <a:pt x="77397" y="355814"/>
                      </a:lnTo>
                      <a:lnTo>
                        <a:pt x="30121" y="376336"/>
                      </a:lnTo>
                      <a:lnTo>
                        <a:pt x="11915" y="334398"/>
                      </a:lnTo>
                      <a:lnTo>
                        <a:pt x="57231" y="314727"/>
                      </a:lnTo>
                      <a:lnTo>
                        <a:pt x="51494" y="296246"/>
                      </a:lnTo>
                      <a:lnTo>
                        <a:pt x="49557" y="277022"/>
                      </a:lnTo>
                      <a:lnTo>
                        <a:pt x="0" y="277022"/>
                      </a:lnTo>
                      <a:lnTo>
                        <a:pt x="0" y="231303"/>
                      </a:lnTo>
                      <a:lnTo>
                        <a:pt x="49557" y="231303"/>
                      </a:lnTo>
                      <a:lnTo>
                        <a:pt x="51494" y="212081"/>
                      </a:lnTo>
                      <a:lnTo>
                        <a:pt x="55178" y="200214"/>
                      </a:lnTo>
                      <a:lnTo>
                        <a:pt x="9352" y="182130"/>
                      </a:lnTo>
                      <a:lnTo>
                        <a:pt x="26134" y="139603"/>
                      </a:lnTo>
                      <a:lnTo>
                        <a:pt x="73499" y="158294"/>
                      </a:lnTo>
                      <a:lnTo>
                        <a:pt x="94628" y="126957"/>
                      </a:lnTo>
                      <a:lnTo>
                        <a:pt x="58278" y="90607"/>
                      </a:lnTo>
                      <a:lnTo>
                        <a:pt x="90607" y="58279"/>
                      </a:lnTo>
                      <a:lnTo>
                        <a:pt x="126587" y="94259"/>
                      </a:lnTo>
                      <a:lnTo>
                        <a:pt x="152304" y="76920"/>
                      </a:lnTo>
                      <a:lnTo>
                        <a:pt x="131989" y="30121"/>
                      </a:lnTo>
                      <a:lnTo>
                        <a:pt x="173928" y="11917"/>
                      </a:lnTo>
                      <a:lnTo>
                        <a:pt x="193098" y="56079"/>
                      </a:lnTo>
                      <a:lnTo>
                        <a:pt x="213980" y="49597"/>
                      </a:lnTo>
                      <a:lnTo>
                        <a:pt x="231303" y="4785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円: 塗りつぶしなし 255">
                  <a:extLst>
                    <a:ext uri="{FF2B5EF4-FFF2-40B4-BE49-F238E27FC236}">
                      <a16:creationId xmlns:a16="http://schemas.microsoft.com/office/drawing/2014/main" id="{6F631B7D-1523-4952-B63C-8162FD0D9995}"/>
                    </a:ext>
                  </a:extLst>
                </p:cNvPr>
                <p:cNvSpPr/>
                <p:nvPr/>
              </p:nvSpPr>
              <p:spPr bwMode="auto">
                <a:xfrm>
                  <a:off x="7025432" y="1190165"/>
                  <a:ext cx="1035115" cy="1035115"/>
                </a:xfrm>
                <a:prstGeom prst="donut">
                  <a:avLst>
                    <a:gd name="adj" fmla="val 6429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楕円 256">
                  <a:extLst>
                    <a:ext uri="{FF2B5EF4-FFF2-40B4-BE49-F238E27FC236}">
                      <a16:creationId xmlns:a16="http://schemas.microsoft.com/office/drawing/2014/main" id="{F0DB6934-3D2D-4B64-8CF8-604793A6012A}"/>
                    </a:ext>
                  </a:extLst>
                </p:cNvPr>
                <p:cNvSpPr/>
                <p:nvPr/>
              </p:nvSpPr>
              <p:spPr bwMode="auto">
                <a:xfrm>
                  <a:off x="7443660" y="1608913"/>
                  <a:ext cx="190852" cy="190852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円: 塗りつぶしなし 257">
                  <a:extLst>
                    <a:ext uri="{FF2B5EF4-FFF2-40B4-BE49-F238E27FC236}">
                      <a16:creationId xmlns:a16="http://schemas.microsoft.com/office/drawing/2014/main" id="{331CA2FF-0BCF-4D8B-A25E-F1AEBC09FE3C}"/>
                    </a:ext>
                  </a:extLst>
                </p:cNvPr>
                <p:cNvSpPr/>
                <p:nvPr/>
              </p:nvSpPr>
              <p:spPr bwMode="auto">
                <a:xfrm>
                  <a:off x="8581182" y="1190165"/>
                  <a:ext cx="1035115" cy="1035115"/>
                </a:xfrm>
                <a:prstGeom prst="donut">
                  <a:avLst>
                    <a:gd name="adj" fmla="val 5978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楕円 258">
                  <a:extLst>
                    <a:ext uri="{FF2B5EF4-FFF2-40B4-BE49-F238E27FC236}">
                      <a16:creationId xmlns:a16="http://schemas.microsoft.com/office/drawing/2014/main" id="{10F1E338-451B-4BA8-B07E-B3BEE6DB9466}"/>
                    </a:ext>
                  </a:extLst>
                </p:cNvPr>
                <p:cNvSpPr/>
                <p:nvPr/>
              </p:nvSpPr>
              <p:spPr bwMode="auto">
                <a:xfrm>
                  <a:off x="8993722" y="1602705"/>
                  <a:ext cx="210034" cy="210034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8AB9FFB4-FE24-4862-B8AF-362DC0862B42}"/>
                    </a:ext>
                  </a:extLst>
                </p:cNvPr>
                <p:cNvSpPr/>
                <p:nvPr/>
              </p:nvSpPr>
              <p:spPr bwMode="auto">
                <a:xfrm rot="5400000">
                  <a:off x="7819291" y="602910"/>
                  <a:ext cx="1002183" cy="1635642"/>
                </a:xfrm>
                <a:custGeom>
                  <a:avLst/>
                  <a:gdLst>
                    <a:gd name="connsiteX0" fmla="*/ 225520 w 1002183"/>
                    <a:gd name="connsiteY0" fmla="*/ 1217230 h 1635642"/>
                    <a:gd name="connsiteX1" fmla="*/ 768631 w 1002183"/>
                    <a:gd name="connsiteY1" fmla="*/ 1546008 h 1635642"/>
                    <a:gd name="connsiteX2" fmla="*/ 926594 w 1002183"/>
                    <a:gd name="connsiteY2" fmla="*/ 1069374 h 1635642"/>
                    <a:gd name="connsiteX3" fmla="*/ 251655 w 1002183"/>
                    <a:gd name="connsiteY3" fmla="*/ 394436 h 1635642"/>
                    <a:gd name="connsiteX4" fmla="*/ 225520 w 1002183"/>
                    <a:gd name="connsiteY4" fmla="*/ 409525 h 1635642"/>
                    <a:gd name="connsiteX5" fmla="*/ 0 w 1002183"/>
                    <a:gd name="connsiteY5" fmla="*/ 1235339 h 1635642"/>
                    <a:gd name="connsiteX6" fmla="*/ 35370 w 1002183"/>
                    <a:gd name="connsiteY6" fmla="*/ 1199969 h 1635642"/>
                    <a:gd name="connsiteX7" fmla="*/ 154780 w 1002183"/>
                    <a:gd name="connsiteY7" fmla="*/ 1199969 h 1635642"/>
                    <a:gd name="connsiteX8" fmla="*/ 154780 w 1002183"/>
                    <a:gd name="connsiteY8" fmla="*/ 288681 h 1635642"/>
                    <a:gd name="connsiteX9" fmla="*/ 165140 w 1002183"/>
                    <a:gd name="connsiteY9" fmla="*/ 263670 h 1635642"/>
                    <a:gd name="connsiteX10" fmla="*/ 165403 w 1002183"/>
                    <a:gd name="connsiteY10" fmla="*/ 263561 h 1635642"/>
                    <a:gd name="connsiteX11" fmla="*/ 166984 w 1002183"/>
                    <a:gd name="connsiteY11" fmla="*/ 259744 h 1635642"/>
                    <a:gd name="connsiteX12" fmla="*/ 217005 w 1002183"/>
                    <a:gd name="connsiteY12" fmla="*/ 259744 h 1635642"/>
                    <a:gd name="connsiteX13" fmla="*/ 263294 w 1002183"/>
                    <a:gd name="connsiteY13" fmla="*/ 306033 h 1635642"/>
                    <a:gd name="connsiteX14" fmla="*/ 785141 w 1002183"/>
                    <a:gd name="connsiteY14" fmla="*/ 4744 h 1635642"/>
                    <a:gd name="connsiteX15" fmla="*/ 833457 w 1002183"/>
                    <a:gd name="connsiteY15" fmla="*/ 17690 h 1635642"/>
                    <a:gd name="connsiteX16" fmla="*/ 820511 w 1002183"/>
                    <a:gd name="connsiteY16" fmla="*/ 66007 h 1635642"/>
                    <a:gd name="connsiteX17" fmla="*/ 315079 w 1002183"/>
                    <a:gd name="connsiteY17" fmla="*/ 357818 h 1635642"/>
                    <a:gd name="connsiteX18" fmla="*/ 985000 w 1002183"/>
                    <a:gd name="connsiteY18" fmla="*/ 1027739 h 1635642"/>
                    <a:gd name="connsiteX19" fmla="*/ 988403 w 1002183"/>
                    <a:gd name="connsiteY19" fmla="*/ 1035955 h 1635642"/>
                    <a:gd name="connsiteX20" fmla="*/ 998412 w 1002183"/>
                    <a:gd name="connsiteY20" fmla="*/ 1044606 h 1635642"/>
                    <a:gd name="connsiteX21" fmla="*/ 1000379 w 1002183"/>
                    <a:gd name="connsiteY21" fmla="*/ 1071605 h 1635642"/>
                    <a:gd name="connsiteX22" fmla="*/ 822395 w 1002183"/>
                    <a:gd name="connsiteY22" fmla="*/ 1608650 h 1635642"/>
                    <a:gd name="connsiteX23" fmla="*/ 821597 w 1002183"/>
                    <a:gd name="connsiteY23" fmla="*/ 1609572 h 1635642"/>
                    <a:gd name="connsiteX24" fmla="*/ 820221 w 1002183"/>
                    <a:gd name="connsiteY24" fmla="*/ 1618584 h 1635642"/>
                    <a:gd name="connsiteX25" fmla="*/ 771646 w 1002183"/>
                    <a:gd name="connsiteY25" fmla="*/ 1630525 h 1635642"/>
                    <a:gd name="connsiteX26" fmla="*/ 177262 w 1002183"/>
                    <a:gd name="connsiteY26" fmla="*/ 1270709 h 1635642"/>
                    <a:gd name="connsiteX27" fmla="*/ 35370 w 1002183"/>
                    <a:gd name="connsiteY27" fmla="*/ 1270709 h 1635642"/>
                    <a:gd name="connsiteX28" fmla="*/ 0 w 1002183"/>
                    <a:gd name="connsiteY28" fmla="*/ 1235339 h 1635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002183" h="1635642">
                      <a:moveTo>
                        <a:pt x="225520" y="1217230"/>
                      </a:moveTo>
                      <a:lnTo>
                        <a:pt x="768631" y="1546008"/>
                      </a:lnTo>
                      <a:lnTo>
                        <a:pt x="926594" y="1069374"/>
                      </a:lnTo>
                      <a:lnTo>
                        <a:pt x="251655" y="394436"/>
                      </a:lnTo>
                      <a:lnTo>
                        <a:pt x="225520" y="409525"/>
                      </a:lnTo>
                      <a:close/>
                      <a:moveTo>
                        <a:pt x="0" y="1235339"/>
                      </a:moveTo>
                      <a:cubicBezTo>
                        <a:pt x="0" y="1215805"/>
                        <a:pt x="15836" y="1199969"/>
                        <a:pt x="35370" y="1199969"/>
                      </a:cubicBezTo>
                      <a:lnTo>
                        <a:pt x="154780" y="1199969"/>
                      </a:lnTo>
                      <a:lnTo>
                        <a:pt x="154780" y="288681"/>
                      </a:lnTo>
                      <a:cubicBezTo>
                        <a:pt x="154780" y="278913"/>
                        <a:pt x="158739" y="270071"/>
                        <a:pt x="165140" y="263670"/>
                      </a:cubicBezTo>
                      <a:lnTo>
                        <a:pt x="165403" y="263561"/>
                      </a:lnTo>
                      <a:lnTo>
                        <a:pt x="166984" y="259744"/>
                      </a:lnTo>
                      <a:cubicBezTo>
                        <a:pt x="180797" y="245931"/>
                        <a:pt x="203192" y="245931"/>
                        <a:pt x="217005" y="259744"/>
                      </a:cubicBezTo>
                      <a:lnTo>
                        <a:pt x="263294" y="306033"/>
                      </a:lnTo>
                      <a:lnTo>
                        <a:pt x="785141" y="4744"/>
                      </a:lnTo>
                      <a:cubicBezTo>
                        <a:pt x="802058" y="-5023"/>
                        <a:pt x="823690" y="773"/>
                        <a:pt x="833457" y="17690"/>
                      </a:cubicBezTo>
                      <a:cubicBezTo>
                        <a:pt x="843224" y="34607"/>
                        <a:pt x="837428" y="56240"/>
                        <a:pt x="820511" y="66007"/>
                      </a:cubicBezTo>
                      <a:lnTo>
                        <a:pt x="315079" y="357818"/>
                      </a:lnTo>
                      <a:lnTo>
                        <a:pt x="985000" y="1027739"/>
                      </a:lnTo>
                      <a:lnTo>
                        <a:pt x="988403" y="1035955"/>
                      </a:lnTo>
                      <a:lnTo>
                        <a:pt x="998412" y="1044606"/>
                      </a:lnTo>
                      <a:cubicBezTo>
                        <a:pt x="1002475" y="1052694"/>
                        <a:pt x="1003451" y="1062334"/>
                        <a:pt x="1000379" y="1071605"/>
                      </a:cubicBezTo>
                      <a:lnTo>
                        <a:pt x="822395" y="1608650"/>
                      </a:lnTo>
                      <a:lnTo>
                        <a:pt x="821597" y="1609572"/>
                      </a:lnTo>
                      <a:lnTo>
                        <a:pt x="820221" y="1618584"/>
                      </a:lnTo>
                      <a:cubicBezTo>
                        <a:pt x="810105" y="1635295"/>
                        <a:pt x="788356" y="1640641"/>
                        <a:pt x="771646" y="1630525"/>
                      </a:cubicBezTo>
                      <a:lnTo>
                        <a:pt x="177262" y="1270709"/>
                      </a:lnTo>
                      <a:lnTo>
                        <a:pt x="35370" y="1270709"/>
                      </a:lnTo>
                      <a:cubicBezTo>
                        <a:pt x="15836" y="1270709"/>
                        <a:pt x="0" y="1254873"/>
                        <a:pt x="0" y="1235339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円: 塗りつぶしなし 260">
                  <a:extLst>
                    <a:ext uri="{FF2B5EF4-FFF2-40B4-BE49-F238E27FC236}">
                      <a16:creationId xmlns:a16="http://schemas.microsoft.com/office/drawing/2014/main" id="{75D9970C-C8DA-4965-8376-8DD5F1ABD2BE}"/>
                    </a:ext>
                  </a:extLst>
                </p:cNvPr>
                <p:cNvSpPr/>
                <p:nvPr/>
              </p:nvSpPr>
              <p:spPr bwMode="auto">
                <a:xfrm>
                  <a:off x="7858134" y="1638325"/>
                  <a:ext cx="456104" cy="456104"/>
                </a:xfrm>
                <a:prstGeom prst="donut">
                  <a:avLst>
                    <a:gd name="adj" fmla="val 5978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楕円 261">
                  <a:extLst>
                    <a:ext uri="{FF2B5EF4-FFF2-40B4-BE49-F238E27FC236}">
                      <a16:creationId xmlns:a16="http://schemas.microsoft.com/office/drawing/2014/main" id="{F699BB81-B6EE-4C22-8D87-D178E3F0F809}"/>
                    </a:ext>
                  </a:extLst>
                </p:cNvPr>
                <p:cNvSpPr/>
                <p:nvPr/>
              </p:nvSpPr>
              <p:spPr bwMode="auto">
                <a:xfrm>
                  <a:off x="7986865" y="1780873"/>
                  <a:ext cx="190852" cy="190852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四角形: 上の 2 つの角を丸める 262">
                  <a:extLst>
                    <a:ext uri="{FF2B5EF4-FFF2-40B4-BE49-F238E27FC236}">
                      <a16:creationId xmlns:a16="http://schemas.microsoft.com/office/drawing/2014/main" id="{6BC7B0CA-4325-473D-8DD8-585E394680F7}"/>
                    </a:ext>
                  </a:extLst>
                </p:cNvPr>
                <p:cNvSpPr/>
                <p:nvPr/>
              </p:nvSpPr>
              <p:spPr bwMode="auto">
                <a:xfrm>
                  <a:off x="7768958" y="913726"/>
                  <a:ext cx="367998" cy="87692"/>
                </a:xfrm>
                <a:prstGeom prst="round2SameRect">
                  <a:avLst>
                    <a:gd name="adj1" fmla="val 50000"/>
                    <a:gd name="adj2" fmla="val 21751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2E39931A-AA5E-4533-B53F-2BAC5D0FBBFF}"/>
                    </a:ext>
                  </a:extLst>
                </p:cNvPr>
                <p:cNvSpPr/>
                <p:nvPr/>
              </p:nvSpPr>
              <p:spPr bwMode="auto">
                <a:xfrm rot="16200000" flipV="1">
                  <a:off x="8702955" y="714346"/>
                  <a:ext cx="231458" cy="365686"/>
                </a:xfrm>
                <a:custGeom>
                  <a:avLst/>
                  <a:gdLst>
                    <a:gd name="connsiteX0" fmla="*/ 0 w 265666"/>
                    <a:gd name="connsiteY0" fmla="*/ 419732 h 419732"/>
                    <a:gd name="connsiteX1" fmla="*/ 0 w 265666"/>
                    <a:gd name="connsiteY1" fmla="*/ 132833 h 419732"/>
                    <a:gd name="connsiteX2" fmla="*/ 132833 w 265666"/>
                    <a:gd name="connsiteY2" fmla="*/ 0 h 419732"/>
                    <a:gd name="connsiteX3" fmla="*/ 265666 w 265666"/>
                    <a:gd name="connsiteY3" fmla="*/ 132833 h 419732"/>
                    <a:gd name="connsiteX4" fmla="*/ 265666 w 265666"/>
                    <a:gd name="connsiteY4" fmla="*/ 256595 h 419732"/>
                    <a:gd name="connsiteX5" fmla="*/ 189761 w 265666"/>
                    <a:gd name="connsiteY5" fmla="*/ 256595 h 419732"/>
                    <a:gd name="connsiteX6" fmla="*/ 189761 w 265666"/>
                    <a:gd name="connsiteY6" fmla="*/ 132833 h 419732"/>
                    <a:gd name="connsiteX7" fmla="*/ 132833 w 265666"/>
                    <a:gd name="connsiteY7" fmla="*/ 75905 h 419732"/>
                    <a:gd name="connsiteX8" fmla="*/ 75905 w 265666"/>
                    <a:gd name="connsiteY8" fmla="*/ 132833 h 419732"/>
                    <a:gd name="connsiteX9" fmla="*/ 75905 w 265666"/>
                    <a:gd name="connsiteY9" fmla="*/ 419732 h 419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5666" h="419732">
                      <a:moveTo>
                        <a:pt x="0" y="419732"/>
                      </a:moveTo>
                      <a:lnTo>
                        <a:pt x="0" y="132833"/>
                      </a:lnTo>
                      <a:cubicBezTo>
                        <a:pt x="0" y="59471"/>
                        <a:pt x="59471" y="0"/>
                        <a:pt x="132833" y="0"/>
                      </a:cubicBezTo>
                      <a:cubicBezTo>
                        <a:pt x="206195" y="0"/>
                        <a:pt x="265666" y="59471"/>
                        <a:pt x="265666" y="132833"/>
                      </a:cubicBezTo>
                      <a:lnTo>
                        <a:pt x="265666" y="256595"/>
                      </a:lnTo>
                      <a:lnTo>
                        <a:pt x="189761" y="256595"/>
                      </a:lnTo>
                      <a:lnTo>
                        <a:pt x="189761" y="132833"/>
                      </a:lnTo>
                      <a:cubicBezTo>
                        <a:pt x="189761" y="101393"/>
                        <a:pt x="164273" y="75905"/>
                        <a:pt x="132833" y="75905"/>
                      </a:cubicBezTo>
                      <a:cubicBezTo>
                        <a:pt x="101393" y="75905"/>
                        <a:pt x="75905" y="101393"/>
                        <a:pt x="75905" y="132833"/>
                      </a:cubicBezTo>
                      <a:lnTo>
                        <a:pt x="75905" y="41973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四角形: 上の 2 つの角を丸める 264">
                  <a:extLst>
                    <a:ext uri="{FF2B5EF4-FFF2-40B4-BE49-F238E27FC236}">
                      <a16:creationId xmlns:a16="http://schemas.microsoft.com/office/drawing/2014/main" id="{8899ADEA-465F-4A95-8388-BD0F27BCD073}"/>
                    </a:ext>
                  </a:extLst>
                </p:cNvPr>
                <p:cNvSpPr/>
                <p:nvPr/>
              </p:nvSpPr>
              <p:spPr bwMode="auto">
                <a:xfrm rot="900000">
                  <a:off x="8085919" y="1653339"/>
                  <a:ext cx="48850" cy="244149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四角形: 角を丸くする 265">
                  <a:extLst>
                    <a:ext uri="{FF2B5EF4-FFF2-40B4-BE49-F238E27FC236}">
                      <a16:creationId xmlns:a16="http://schemas.microsoft.com/office/drawing/2014/main" id="{DC194CE1-62AA-4CB7-8236-0E4A7D88858D}"/>
                    </a:ext>
                  </a:extLst>
                </p:cNvPr>
                <p:cNvSpPr/>
                <p:nvPr/>
              </p:nvSpPr>
              <p:spPr bwMode="auto">
                <a:xfrm>
                  <a:off x="8041744" y="1623923"/>
                  <a:ext cx="197559" cy="55190"/>
                </a:xfrm>
                <a:prstGeom prst="round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A4747076-47EF-4AE6-9CDE-7371773E1143}"/>
                  </a:ext>
                </a:extLst>
              </p:cNvPr>
              <p:cNvGrpSpPr/>
              <p:nvPr/>
            </p:nvGrpSpPr>
            <p:grpSpPr>
              <a:xfrm>
                <a:off x="1121700" y="2037883"/>
                <a:ext cx="768207" cy="776424"/>
                <a:chOff x="3826219" y="4359939"/>
                <a:chExt cx="768207" cy="776424"/>
              </a:xfrm>
              <a:solidFill>
                <a:srgbClr val="00B050"/>
              </a:solidFill>
            </p:grpSpPr>
            <p:sp>
              <p:nvSpPr>
                <p:cNvPr id="244" name="四角形: 上の 2 つの角を丸める 243">
                  <a:extLst>
                    <a:ext uri="{FF2B5EF4-FFF2-40B4-BE49-F238E27FC236}">
                      <a16:creationId xmlns:a16="http://schemas.microsoft.com/office/drawing/2014/main" id="{65A9A8A7-303D-43C4-A982-400BAE695129}"/>
                    </a:ext>
                  </a:extLst>
                </p:cNvPr>
                <p:cNvSpPr/>
                <p:nvPr/>
              </p:nvSpPr>
              <p:spPr bwMode="auto">
                <a:xfrm>
                  <a:off x="3826219" y="4649442"/>
                  <a:ext cx="148036" cy="414680"/>
                </a:xfrm>
                <a:prstGeom prst="round2SameRect">
                  <a:avLst>
                    <a:gd name="adj1" fmla="val 33400"/>
                    <a:gd name="adj2" fmla="val 979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四角形: 上の 2 つの角を丸める 244">
                  <a:extLst>
                    <a:ext uri="{FF2B5EF4-FFF2-40B4-BE49-F238E27FC236}">
                      <a16:creationId xmlns:a16="http://schemas.microsoft.com/office/drawing/2014/main" id="{2D7C766F-B256-46F7-A2F2-E1410F657922}"/>
                    </a:ext>
                  </a:extLst>
                </p:cNvPr>
                <p:cNvSpPr/>
                <p:nvPr/>
              </p:nvSpPr>
              <p:spPr bwMode="auto">
                <a:xfrm>
                  <a:off x="3888825" y="4519958"/>
                  <a:ext cx="691118" cy="607554"/>
                </a:xfrm>
                <a:prstGeom prst="round2SameRect">
                  <a:avLst>
                    <a:gd name="adj1" fmla="val 0"/>
                    <a:gd name="adj2" fmla="val 9407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四角形: 上の 2 つの角を丸める 245">
                  <a:extLst>
                    <a:ext uri="{FF2B5EF4-FFF2-40B4-BE49-F238E27FC236}">
                      <a16:creationId xmlns:a16="http://schemas.microsoft.com/office/drawing/2014/main" id="{8C08EE12-B8A1-4C30-9F5E-C6C9B9864719}"/>
                    </a:ext>
                  </a:extLst>
                </p:cNvPr>
                <p:cNvSpPr/>
                <p:nvPr/>
              </p:nvSpPr>
              <p:spPr bwMode="auto">
                <a:xfrm>
                  <a:off x="3983431" y="4528809"/>
                  <a:ext cx="69466" cy="607554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四角形: 上の 2 つの角を丸める 246">
                  <a:extLst>
                    <a:ext uri="{FF2B5EF4-FFF2-40B4-BE49-F238E27FC236}">
                      <a16:creationId xmlns:a16="http://schemas.microsoft.com/office/drawing/2014/main" id="{0EF19682-E9B3-4620-AAA0-3AE93D564ECE}"/>
                    </a:ext>
                  </a:extLst>
                </p:cNvPr>
                <p:cNvSpPr/>
                <p:nvPr/>
              </p:nvSpPr>
              <p:spPr bwMode="auto">
                <a:xfrm>
                  <a:off x="4425102" y="4528807"/>
                  <a:ext cx="69466" cy="607554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8" name="四角形: 上の 2 つの角を丸める 247">
                  <a:extLst>
                    <a:ext uri="{FF2B5EF4-FFF2-40B4-BE49-F238E27FC236}">
                      <a16:creationId xmlns:a16="http://schemas.microsoft.com/office/drawing/2014/main" id="{AF3EAD8B-823F-47EF-86BC-CF33B66E36E1}"/>
                    </a:ext>
                  </a:extLst>
                </p:cNvPr>
                <p:cNvSpPr/>
                <p:nvPr/>
              </p:nvSpPr>
              <p:spPr bwMode="auto">
                <a:xfrm>
                  <a:off x="3874346" y="4359939"/>
                  <a:ext cx="720080" cy="185513"/>
                </a:xfrm>
                <a:prstGeom prst="round2SameRect">
                  <a:avLst>
                    <a:gd name="adj1" fmla="val 28345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1" name="台形 220">
                <a:extLst>
                  <a:ext uri="{FF2B5EF4-FFF2-40B4-BE49-F238E27FC236}">
                    <a16:creationId xmlns:a16="http://schemas.microsoft.com/office/drawing/2014/main" id="{12EC47B4-B00E-488D-A6B1-72E727FEA256}"/>
                  </a:ext>
                </a:extLst>
              </p:cNvPr>
              <p:cNvSpPr/>
              <p:nvPr/>
            </p:nvSpPr>
            <p:spPr bwMode="auto">
              <a:xfrm>
                <a:off x="2017354" y="1778914"/>
                <a:ext cx="151998" cy="147218"/>
              </a:xfrm>
              <a:prstGeom prst="trapezoid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2" name="四角形: 上の 2 つの角を丸める 401">
                <a:extLst>
                  <a:ext uri="{FF2B5EF4-FFF2-40B4-BE49-F238E27FC236}">
                    <a16:creationId xmlns:a16="http://schemas.microsoft.com/office/drawing/2014/main" id="{E0B40C18-B2AB-4BF3-86E8-892152DF5D20}"/>
                  </a:ext>
                </a:extLst>
              </p:cNvPr>
              <p:cNvSpPr/>
              <p:nvPr/>
            </p:nvSpPr>
            <p:spPr bwMode="auto">
              <a:xfrm>
                <a:off x="1913075" y="1909368"/>
                <a:ext cx="395786" cy="587793"/>
              </a:xfrm>
              <a:custGeom>
                <a:avLst/>
                <a:gdLst>
                  <a:gd name="connsiteX0" fmla="*/ 123120 w 362448"/>
                  <a:gd name="connsiteY0" fmla="*/ 0 h 587793"/>
                  <a:gd name="connsiteX1" fmla="*/ 239328 w 362448"/>
                  <a:gd name="connsiteY1" fmla="*/ 0 h 587793"/>
                  <a:gd name="connsiteX2" fmla="*/ 362448 w 362448"/>
                  <a:gd name="connsiteY2" fmla="*/ 123120 h 587793"/>
                  <a:gd name="connsiteX3" fmla="*/ 362448 w 362448"/>
                  <a:gd name="connsiteY3" fmla="*/ 587793 h 587793"/>
                  <a:gd name="connsiteX4" fmla="*/ 362448 w 362448"/>
                  <a:gd name="connsiteY4" fmla="*/ 587793 h 587793"/>
                  <a:gd name="connsiteX5" fmla="*/ 0 w 362448"/>
                  <a:gd name="connsiteY5" fmla="*/ 587793 h 587793"/>
                  <a:gd name="connsiteX6" fmla="*/ 0 w 362448"/>
                  <a:gd name="connsiteY6" fmla="*/ 587793 h 587793"/>
                  <a:gd name="connsiteX7" fmla="*/ 0 w 362448"/>
                  <a:gd name="connsiteY7" fmla="*/ 123120 h 587793"/>
                  <a:gd name="connsiteX8" fmla="*/ 123120 w 362448"/>
                  <a:gd name="connsiteY8" fmla="*/ 0 h 587793"/>
                  <a:gd name="connsiteX0" fmla="*/ 123120 w 395786"/>
                  <a:gd name="connsiteY0" fmla="*/ 0 h 587793"/>
                  <a:gd name="connsiteX1" fmla="*/ 239328 w 395786"/>
                  <a:gd name="connsiteY1" fmla="*/ 0 h 587793"/>
                  <a:gd name="connsiteX2" fmla="*/ 395786 w 395786"/>
                  <a:gd name="connsiteY2" fmla="*/ 213607 h 587793"/>
                  <a:gd name="connsiteX3" fmla="*/ 362448 w 395786"/>
                  <a:gd name="connsiteY3" fmla="*/ 587793 h 587793"/>
                  <a:gd name="connsiteX4" fmla="*/ 362448 w 395786"/>
                  <a:gd name="connsiteY4" fmla="*/ 587793 h 587793"/>
                  <a:gd name="connsiteX5" fmla="*/ 0 w 395786"/>
                  <a:gd name="connsiteY5" fmla="*/ 587793 h 587793"/>
                  <a:gd name="connsiteX6" fmla="*/ 0 w 395786"/>
                  <a:gd name="connsiteY6" fmla="*/ 587793 h 587793"/>
                  <a:gd name="connsiteX7" fmla="*/ 0 w 395786"/>
                  <a:gd name="connsiteY7" fmla="*/ 123120 h 587793"/>
                  <a:gd name="connsiteX8" fmla="*/ 123120 w 395786"/>
                  <a:gd name="connsiteY8" fmla="*/ 0 h 587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95786" h="587793">
                    <a:moveTo>
                      <a:pt x="123120" y="0"/>
                    </a:moveTo>
                    <a:lnTo>
                      <a:pt x="239328" y="0"/>
                    </a:lnTo>
                    <a:cubicBezTo>
                      <a:pt x="307325" y="0"/>
                      <a:pt x="395786" y="145610"/>
                      <a:pt x="395786" y="213607"/>
                    </a:cubicBezTo>
                    <a:lnTo>
                      <a:pt x="362448" y="587793"/>
                    </a:lnTo>
                    <a:lnTo>
                      <a:pt x="362448" y="587793"/>
                    </a:lnTo>
                    <a:lnTo>
                      <a:pt x="0" y="587793"/>
                    </a:lnTo>
                    <a:lnTo>
                      <a:pt x="0" y="587793"/>
                    </a:lnTo>
                    <a:lnTo>
                      <a:pt x="0" y="123120"/>
                    </a:lnTo>
                    <a:cubicBezTo>
                      <a:pt x="0" y="55123"/>
                      <a:pt x="55123" y="0"/>
                      <a:pt x="12312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CD773344-3074-4339-AEDB-98A13A7B5223}"/>
                  </a:ext>
                </a:extLst>
              </p:cNvPr>
              <p:cNvSpPr/>
              <p:nvPr/>
            </p:nvSpPr>
            <p:spPr bwMode="auto">
              <a:xfrm rot="19408671">
                <a:off x="2826477" y="2658389"/>
                <a:ext cx="300155" cy="140478"/>
              </a:xfrm>
              <a:custGeom>
                <a:avLst/>
                <a:gdLst>
                  <a:gd name="connsiteX0" fmla="*/ 0 w 372928"/>
                  <a:gd name="connsiteY0" fmla="*/ 0 h 191598"/>
                  <a:gd name="connsiteX1" fmla="*/ 172287 w 372928"/>
                  <a:gd name="connsiteY1" fmla="*/ 0 h 191598"/>
                  <a:gd name="connsiteX2" fmla="*/ 206902 w 372928"/>
                  <a:gd name="connsiteY2" fmla="*/ 0 h 191598"/>
                  <a:gd name="connsiteX3" fmla="*/ 277129 w 372928"/>
                  <a:gd name="connsiteY3" fmla="*/ 0 h 191598"/>
                  <a:gd name="connsiteX4" fmla="*/ 372928 w 372928"/>
                  <a:gd name="connsiteY4" fmla="*/ 95799 h 191598"/>
                  <a:gd name="connsiteX5" fmla="*/ 372928 w 372928"/>
                  <a:gd name="connsiteY5" fmla="*/ 147147 h 191598"/>
                  <a:gd name="connsiteX6" fmla="*/ 328477 w 372928"/>
                  <a:gd name="connsiteY6" fmla="*/ 191598 h 191598"/>
                  <a:gd name="connsiteX7" fmla="*/ 175152 w 372928"/>
                  <a:gd name="connsiteY7" fmla="*/ 191598 h 191598"/>
                  <a:gd name="connsiteX8" fmla="*/ 120939 w 372928"/>
                  <a:gd name="connsiteY8" fmla="*/ 191598 h 191598"/>
                  <a:gd name="connsiteX9" fmla="*/ 31750 w 372928"/>
                  <a:gd name="connsiteY9" fmla="*/ 191598 h 191598"/>
                  <a:gd name="connsiteX10" fmla="*/ 0 w 372928"/>
                  <a:gd name="connsiteY10" fmla="*/ 159848 h 191598"/>
                  <a:gd name="connsiteX0" fmla="*/ 0 w 372928"/>
                  <a:gd name="connsiteY0" fmla="*/ 0 h 191598"/>
                  <a:gd name="connsiteX1" fmla="*/ 206902 w 372928"/>
                  <a:gd name="connsiteY1" fmla="*/ 0 h 191598"/>
                  <a:gd name="connsiteX2" fmla="*/ 277129 w 372928"/>
                  <a:gd name="connsiteY2" fmla="*/ 0 h 191598"/>
                  <a:gd name="connsiteX3" fmla="*/ 372928 w 372928"/>
                  <a:gd name="connsiteY3" fmla="*/ 95799 h 191598"/>
                  <a:gd name="connsiteX4" fmla="*/ 372928 w 372928"/>
                  <a:gd name="connsiteY4" fmla="*/ 147147 h 191598"/>
                  <a:gd name="connsiteX5" fmla="*/ 328477 w 372928"/>
                  <a:gd name="connsiteY5" fmla="*/ 191598 h 191598"/>
                  <a:gd name="connsiteX6" fmla="*/ 175152 w 372928"/>
                  <a:gd name="connsiteY6" fmla="*/ 191598 h 191598"/>
                  <a:gd name="connsiteX7" fmla="*/ 120939 w 372928"/>
                  <a:gd name="connsiteY7" fmla="*/ 191598 h 191598"/>
                  <a:gd name="connsiteX8" fmla="*/ 31750 w 372928"/>
                  <a:gd name="connsiteY8" fmla="*/ 191598 h 191598"/>
                  <a:gd name="connsiteX9" fmla="*/ 0 w 372928"/>
                  <a:gd name="connsiteY9" fmla="*/ 159848 h 191598"/>
                  <a:gd name="connsiteX10" fmla="*/ 0 w 372928"/>
                  <a:gd name="connsiteY10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175152 w 372928"/>
                  <a:gd name="connsiteY5" fmla="*/ 191598 h 191598"/>
                  <a:gd name="connsiteX6" fmla="*/ 120939 w 372928"/>
                  <a:gd name="connsiteY6" fmla="*/ 191598 h 191598"/>
                  <a:gd name="connsiteX7" fmla="*/ 31750 w 372928"/>
                  <a:gd name="connsiteY7" fmla="*/ 191598 h 191598"/>
                  <a:gd name="connsiteX8" fmla="*/ 0 w 372928"/>
                  <a:gd name="connsiteY8" fmla="*/ 159848 h 191598"/>
                  <a:gd name="connsiteX9" fmla="*/ 0 w 372928"/>
                  <a:gd name="connsiteY9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120939 w 372928"/>
                  <a:gd name="connsiteY5" fmla="*/ 191598 h 191598"/>
                  <a:gd name="connsiteX6" fmla="*/ 31750 w 372928"/>
                  <a:gd name="connsiteY6" fmla="*/ 191598 h 191598"/>
                  <a:gd name="connsiteX7" fmla="*/ 0 w 372928"/>
                  <a:gd name="connsiteY7" fmla="*/ 159848 h 191598"/>
                  <a:gd name="connsiteX8" fmla="*/ 0 w 372928"/>
                  <a:gd name="connsiteY8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31750 w 372928"/>
                  <a:gd name="connsiteY5" fmla="*/ 191598 h 191598"/>
                  <a:gd name="connsiteX6" fmla="*/ 0 w 372928"/>
                  <a:gd name="connsiteY6" fmla="*/ 159848 h 191598"/>
                  <a:gd name="connsiteX7" fmla="*/ 0 w 372928"/>
                  <a:gd name="connsiteY7" fmla="*/ 0 h 19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72928" h="191598">
                    <a:moveTo>
                      <a:pt x="0" y="0"/>
                    </a:moveTo>
                    <a:lnTo>
                      <a:pt x="277129" y="0"/>
                    </a:lnTo>
                    <a:cubicBezTo>
                      <a:pt x="330037" y="0"/>
                      <a:pt x="372928" y="42891"/>
                      <a:pt x="372928" y="95799"/>
                    </a:cubicBezTo>
                    <a:lnTo>
                      <a:pt x="372928" y="147147"/>
                    </a:lnTo>
                    <a:cubicBezTo>
                      <a:pt x="372928" y="171697"/>
                      <a:pt x="353027" y="191598"/>
                      <a:pt x="328477" y="191598"/>
                    </a:cubicBezTo>
                    <a:lnTo>
                      <a:pt x="31750" y="191598"/>
                    </a:lnTo>
                    <a:cubicBezTo>
                      <a:pt x="14215" y="191598"/>
                      <a:pt x="0" y="177383"/>
                      <a:pt x="0" y="15984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88E3EEDF-EA8A-42CA-99C2-819F3FD1A62A}"/>
                  </a:ext>
                </a:extLst>
              </p:cNvPr>
              <p:cNvSpPr/>
              <p:nvPr/>
            </p:nvSpPr>
            <p:spPr bwMode="auto">
              <a:xfrm>
                <a:off x="1391901" y="2347465"/>
                <a:ext cx="298636" cy="298636"/>
              </a:xfrm>
              <a:custGeom>
                <a:avLst/>
                <a:gdLst>
                  <a:gd name="connsiteX0" fmla="*/ 162412 w 945106"/>
                  <a:gd name="connsiteY0" fmla="*/ 189939 h 945106"/>
                  <a:gd name="connsiteX1" fmla="*/ 123447 w 945106"/>
                  <a:gd name="connsiteY1" fmla="*/ 237165 h 945106"/>
                  <a:gd name="connsiteX2" fmla="*/ 51546 w 945106"/>
                  <a:gd name="connsiteY2" fmla="*/ 472553 h 945106"/>
                  <a:gd name="connsiteX3" fmla="*/ 174856 w 945106"/>
                  <a:gd name="connsiteY3" fmla="*/ 770249 h 945106"/>
                  <a:gd name="connsiteX4" fmla="*/ 205697 w 945106"/>
                  <a:gd name="connsiteY4" fmla="*/ 795695 h 945106"/>
                  <a:gd name="connsiteX5" fmla="*/ 227214 w 945106"/>
                  <a:gd name="connsiteY5" fmla="*/ 413214 h 945106"/>
                  <a:gd name="connsiteX6" fmla="*/ 181829 w 945106"/>
                  <a:gd name="connsiteY6" fmla="*/ 394415 h 945106"/>
                  <a:gd name="connsiteX7" fmla="*/ 162412 w 945106"/>
                  <a:gd name="connsiteY7" fmla="*/ 347537 h 945106"/>
                  <a:gd name="connsiteX8" fmla="*/ 413486 w 945106"/>
                  <a:gd name="connsiteY8" fmla="*/ 123286 h 945106"/>
                  <a:gd name="connsiteX9" fmla="*/ 462019 w 945106"/>
                  <a:gd name="connsiteY9" fmla="*/ 123286 h 945106"/>
                  <a:gd name="connsiteX10" fmla="*/ 510553 w 945106"/>
                  <a:gd name="connsiteY10" fmla="*/ 171820 h 945106"/>
                  <a:gd name="connsiteX11" fmla="*/ 510553 w 945106"/>
                  <a:gd name="connsiteY11" fmla="*/ 434793 h 945106"/>
                  <a:gd name="connsiteX12" fmla="*/ 496338 w 945106"/>
                  <a:gd name="connsiteY12" fmla="*/ 469112 h 945106"/>
                  <a:gd name="connsiteX13" fmla="*/ 474278 w 945106"/>
                  <a:gd name="connsiteY13" fmla="*/ 478250 h 945106"/>
                  <a:gd name="connsiteX14" fmla="*/ 494461 w 945106"/>
                  <a:gd name="connsiteY14" fmla="*/ 837018 h 945106"/>
                  <a:gd name="connsiteX15" fmla="*/ 393872 w 945106"/>
                  <a:gd name="connsiteY15" fmla="*/ 837018 h 945106"/>
                  <a:gd name="connsiteX16" fmla="*/ 413770 w 945106"/>
                  <a:gd name="connsiteY16" fmla="*/ 483326 h 945106"/>
                  <a:gd name="connsiteX17" fmla="*/ 413486 w 945106"/>
                  <a:gd name="connsiteY17" fmla="*/ 483326 h 945106"/>
                  <a:gd name="connsiteX18" fmla="*/ 472552 w 945106"/>
                  <a:gd name="connsiteY18" fmla="*/ 51547 h 945106"/>
                  <a:gd name="connsiteX19" fmla="*/ 237164 w 945106"/>
                  <a:gd name="connsiteY19" fmla="*/ 123449 h 945106"/>
                  <a:gd name="connsiteX20" fmla="*/ 191984 w 945106"/>
                  <a:gd name="connsiteY20" fmla="*/ 160725 h 945106"/>
                  <a:gd name="connsiteX21" fmla="*/ 191983 w 945106"/>
                  <a:gd name="connsiteY21" fmla="*/ 293229 h 945106"/>
                  <a:gd name="connsiteX22" fmla="*/ 214843 w 945106"/>
                  <a:gd name="connsiteY22" fmla="*/ 316089 h 945106"/>
                  <a:gd name="connsiteX23" fmla="*/ 237703 w 945106"/>
                  <a:gd name="connsiteY23" fmla="*/ 293229 h 945106"/>
                  <a:gd name="connsiteX24" fmla="*/ 237703 w 945106"/>
                  <a:gd name="connsiteY24" fmla="*/ 138180 h 945106"/>
                  <a:gd name="connsiteX25" fmla="*/ 270565 w 945106"/>
                  <a:gd name="connsiteY25" fmla="*/ 138180 h 945106"/>
                  <a:gd name="connsiteX26" fmla="*/ 270564 w 945106"/>
                  <a:gd name="connsiteY26" fmla="*/ 293229 h 945106"/>
                  <a:gd name="connsiteX27" fmla="*/ 293424 w 945106"/>
                  <a:gd name="connsiteY27" fmla="*/ 316089 h 945106"/>
                  <a:gd name="connsiteX28" fmla="*/ 316284 w 945106"/>
                  <a:gd name="connsiteY28" fmla="*/ 293229 h 945106"/>
                  <a:gd name="connsiteX29" fmla="*/ 316284 w 945106"/>
                  <a:gd name="connsiteY29" fmla="*/ 138180 h 945106"/>
                  <a:gd name="connsiteX30" fmla="*/ 345856 w 945106"/>
                  <a:gd name="connsiteY30" fmla="*/ 138180 h 945106"/>
                  <a:gd name="connsiteX31" fmla="*/ 345856 w 945106"/>
                  <a:gd name="connsiteY31" fmla="*/ 347537 h 945106"/>
                  <a:gd name="connsiteX32" fmla="*/ 326439 w 945106"/>
                  <a:gd name="connsiteY32" fmla="*/ 394415 h 945106"/>
                  <a:gd name="connsiteX33" fmla="*/ 280140 w 945106"/>
                  <a:gd name="connsiteY33" fmla="*/ 413592 h 945106"/>
                  <a:gd name="connsiteX34" fmla="*/ 303961 w 945106"/>
                  <a:gd name="connsiteY34" fmla="*/ 837017 h 945106"/>
                  <a:gd name="connsiteX35" fmla="*/ 265461 w 945106"/>
                  <a:gd name="connsiteY35" fmla="*/ 837017 h 945106"/>
                  <a:gd name="connsiteX36" fmla="*/ 308678 w 945106"/>
                  <a:gd name="connsiteY36" fmla="*/ 860474 h 945106"/>
                  <a:gd name="connsiteX37" fmla="*/ 472552 w 945106"/>
                  <a:gd name="connsiteY37" fmla="*/ 893559 h 945106"/>
                  <a:gd name="connsiteX38" fmla="*/ 636427 w 945106"/>
                  <a:gd name="connsiteY38" fmla="*/ 860474 h 945106"/>
                  <a:gd name="connsiteX39" fmla="*/ 679645 w 945106"/>
                  <a:gd name="connsiteY39" fmla="*/ 837016 h 945106"/>
                  <a:gd name="connsiteX40" fmla="*/ 608185 w 945106"/>
                  <a:gd name="connsiteY40" fmla="*/ 837016 h 945106"/>
                  <a:gd name="connsiteX41" fmla="*/ 631732 w 945106"/>
                  <a:gd name="connsiteY41" fmla="*/ 418471 h 945106"/>
                  <a:gd name="connsiteX42" fmla="*/ 621830 w 945106"/>
                  <a:gd name="connsiteY42" fmla="*/ 415212 h 945106"/>
                  <a:gd name="connsiteX43" fmla="*/ 565810 w 945106"/>
                  <a:gd name="connsiteY43" fmla="*/ 277465 h 945106"/>
                  <a:gd name="connsiteX44" fmla="*/ 657532 w 945106"/>
                  <a:gd name="connsiteY44" fmla="*/ 127970 h 945106"/>
                  <a:gd name="connsiteX45" fmla="*/ 749254 w 945106"/>
                  <a:gd name="connsiteY45" fmla="*/ 277465 h 945106"/>
                  <a:gd name="connsiteX46" fmla="*/ 693235 w 945106"/>
                  <a:gd name="connsiteY46" fmla="*/ 415212 h 945106"/>
                  <a:gd name="connsiteX47" fmla="*/ 685193 w 945106"/>
                  <a:gd name="connsiteY47" fmla="*/ 417858 h 945106"/>
                  <a:gd name="connsiteX48" fmla="*/ 707911 w 945106"/>
                  <a:gd name="connsiteY48" fmla="*/ 821674 h 945106"/>
                  <a:gd name="connsiteX49" fmla="*/ 707940 w 945106"/>
                  <a:gd name="connsiteY49" fmla="*/ 821658 h 945106"/>
                  <a:gd name="connsiteX50" fmla="*/ 893558 w 945106"/>
                  <a:gd name="connsiteY50" fmla="*/ 472553 h 945106"/>
                  <a:gd name="connsiteX51" fmla="*/ 472552 w 945106"/>
                  <a:gd name="connsiteY51" fmla="*/ 51547 h 945106"/>
                  <a:gd name="connsiteX52" fmla="*/ 472553 w 945106"/>
                  <a:gd name="connsiteY52" fmla="*/ 0 h 945106"/>
                  <a:gd name="connsiteX53" fmla="*/ 945106 w 945106"/>
                  <a:gd name="connsiteY53" fmla="*/ 472553 h 945106"/>
                  <a:gd name="connsiteX54" fmla="*/ 472553 w 945106"/>
                  <a:gd name="connsiteY54" fmla="*/ 945106 h 945106"/>
                  <a:gd name="connsiteX55" fmla="*/ 0 w 945106"/>
                  <a:gd name="connsiteY55" fmla="*/ 472553 h 945106"/>
                  <a:gd name="connsiteX56" fmla="*/ 472553 w 945106"/>
                  <a:gd name="connsiteY56" fmla="*/ 0 h 945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945106" h="945106">
                    <a:moveTo>
                      <a:pt x="162412" y="189939"/>
                    </a:moveTo>
                    <a:lnTo>
                      <a:pt x="123447" y="237165"/>
                    </a:lnTo>
                    <a:cubicBezTo>
                      <a:pt x="78053" y="304358"/>
                      <a:pt x="51546" y="385360"/>
                      <a:pt x="51546" y="472553"/>
                    </a:cubicBezTo>
                    <a:cubicBezTo>
                      <a:pt x="51546" y="588811"/>
                      <a:pt x="98669" y="694062"/>
                      <a:pt x="174856" y="770249"/>
                    </a:cubicBezTo>
                    <a:lnTo>
                      <a:pt x="205697" y="795695"/>
                    </a:lnTo>
                    <a:lnTo>
                      <a:pt x="227214" y="413214"/>
                    </a:lnTo>
                    <a:lnTo>
                      <a:pt x="181829" y="394415"/>
                    </a:lnTo>
                    <a:cubicBezTo>
                      <a:pt x="169832" y="382418"/>
                      <a:pt x="162412" y="365844"/>
                      <a:pt x="162412" y="347537"/>
                    </a:cubicBezTo>
                    <a:close/>
                    <a:moveTo>
                      <a:pt x="413486" y="123286"/>
                    </a:moveTo>
                    <a:lnTo>
                      <a:pt x="462019" y="123286"/>
                    </a:lnTo>
                    <a:cubicBezTo>
                      <a:pt x="488824" y="123286"/>
                      <a:pt x="510553" y="145015"/>
                      <a:pt x="510553" y="171820"/>
                    </a:cubicBezTo>
                    <a:lnTo>
                      <a:pt x="510553" y="434793"/>
                    </a:lnTo>
                    <a:cubicBezTo>
                      <a:pt x="510553" y="448196"/>
                      <a:pt x="505121" y="460329"/>
                      <a:pt x="496338" y="469112"/>
                    </a:cubicBezTo>
                    <a:lnTo>
                      <a:pt x="474278" y="478250"/>
                    </a:lnTo>
                    <a:lnTo>
                      <a:pt x="494461" y="837018"/>
                    </a:lnTo>
                    <a:lnTo>
                      <a:pt x="393872" y="837018"/>
                    </a:lnTo>
                    <a:lnTo>
                      <a:pt x="413770" y="483326"/>
                    </a:lnTo>
                    <a:lnTo>
                      <a:pt x="413486" y="483326"/>
                    </a:lnTo>
                    <a:close/>
                    <a:moveTo>
                      <a:pt x="472552" y="51547"/>
                    </a:moveTo>
                    <a:cubicBezTo>
                      <a:pt x="385359" y="51547"/>
                      <a:pt x="304357" y="78054"/>
                      <a:pt x="237164" y="123449"/>
                    </a:cubicBezTo>
                    <a:lnTo>
                      <a:pt x="191984" y="160725"/>
                    </a:lnTo>
                    <a:lnTo>
                      <a:pt x="191983" y="293229"/>
                    </a:lnTo>
                    <a:cubicBezTo>
                      <a:pt x="191983" y="305854"/>
                      <a:pt x="202218" y="316089"/>
                      <a:pt x="214843" y="316089"/>
                    </a:cubicBezTo>
                    <a:cubicBezTo>
                      <a:pt x="227468" y="316089"/>
                      <a:pt x="237703" y="305854"/>
                      <a:pt x="237703" y="293229"/>
                    </a:cubicBezTo>
                    <a:lnTo>
                      <a:pt x="237703" y="138180"/>
                    </a:lnTo>
                    <a:lnTo>
                      <a:pt x="270565" y="138180"/>
                    </a:lnTo>
                    <a:lnTo>
                      <a:pt x="270564" y="293229"/>
                    </a:lnTo>
                    <a:cubicBezTo>
                      <a:pt x="270564" y="305854"/>
                      <a:pt x="280799" y="316089"/>
                      <a:pt x="293424" y="316089"/>
                    </a:cubicBezTo>
                    <a:cubicBezTo>
                      <a:pt x="306049" y="316089"/>
                      <a:pt x="316284" y="305854"/>
                      <a:pt x="316284" y="293229"/>
                    </a:cubicBezTo>
                    <a:lnTo>
                      <a:pt x="316284" y="138180"/>
                    </a:lnTo>
                    <a:lnTo>
                      <a:pt x="345856" y="138180"/>
                    </a:lnTo>
                    <a:lnTo>
                      <a:pt x="345856" y="347537"/>
                    </a:lnTo>
                    <a:cubicBezTo>
                      <a:pt x="345856" y="365844"/>
                      <a:pt x="338436" y="382418"/>
                      <a:pt x="326439" y="394415"/>
                    </a:cubicBezTo>
                    <a:lnTo>
                      <a:pt x="280140" y="413592"/>
                    </a:lnTo>
                    <a:lnTo>
                      <a:pt x="303961" y="837017"/>
                    </a:lnTo>
                    <a:lnTo>
                      <a:pt x="265461" y="837017"/>
                    </a:lnTo>
                    <a:lnTo>
                      <a:pt x="308678" y="860474"/>
                    </a:lnTo>
                    <a:cubicBezTo>
                      <a:pt x="359046" y="881779"/>
                      <a:pt x="414423" y="893559"/>
                      <a:pt x="472552" y="893559"/>
                    </a:cubicBezTo>
                    <a:cubicBezTo>
                      <a:pt x="530681" y="893559"/>
                      <a:pt x="586058" y="881779"/>
                      <a:pt x="636427" y="860474"/>
                    </a:cubicBezTo>
                    <a:lnTo>
                      <a:pt x="679645" y="837016"/>
                    </a:lnTo>
                    <a:lnTo>
                      <a:pt x="608185" y="837016"/>
                    </a:lnTo>
                    <a:lnTo>
                      <a:pt x="631732" y="418471"/>
                    </a:lnTo>
                    <a:lnTo>
                      <a:pt x="621830" y="415212"/>
                    </a:lnTo>
                    <a:cubicBezTo>
                      <a:pt x="588909" y="392518"/>
                      <a:pt x="565810" y="339388"/>
                      <a:pt x="565810" y="277465"/>
                    </a:cubicBezTo>
                    <a:cubicBezTo>
                      <a:pt x="565810" y="194901"/>
                      <a:pt x="606875" y="127970"/>
                      <a:pt x="657532" y="127970"/>
                    </a:cubicBezTo>
                    <a:cubicBezTo>
                      <a:pt x="708189" y="127970"/>
                      <a:pt x="749254" y="194901"/>
                      <a:pt x="749254" y="277465"/>
                    </a:cubicBezTo>
                    <a:cubicBezTo>
                      <a:pt x="749254" y="339388"/>
                      <a:pt x="726155" y="392518"/>
                      <a:pt x="693235" y="415212"/>
                    </a:cubicBezTo>
                    <a:lnTo>
                      <a:pt x="685193" y="417858"/>
                    </a:lnTo>
                    <a:lnTo>
                      <a:pt x="707911" y="821674"/>
                    </a:lnTo>
                    <a:lnTo>
                      <a:pt x="707940" y="821658"/>
                    </a:lnTo>
                    <a:cubicBezTo>
                      <a:pt x="819929" y="746000"/>
                      <a:pt x="893558" y="617875"/>
                      <a:pt x="893558" y="472553"/>
                    </a:cubicBezTo>
                    <a:cubicBezTo>
                      <a:pt x="893558" y="240038"/>
                      <a:pt x="705067" y="51547"/>
                      <a:pt x="472552" y="51547"/>
                    </a:cubicBezTo>
                    <a:close/>
                    <a:moveTo>
                      <a:pt x="472553" y="0"/>
                    </a:moveTo>
                    <a:cubicBezTo>
                      <a:pt x="733537" y="0"/>
                      <a:pt x="945106" y="211569"/>
                      <a:pt x="945106" y="472553"/>
                    </a:cubicBezTo>
                    <a:cubicBezTo>
                      <a:pt x="945106" y="733537"/>
                      <a:pt x="733537" y="945106"/>
                      <a:pt x="472553" y="945106"/>
                    </a:cubicBezTo>
                    <a:cubicBezTo>
                      <a:pt x="211569" y="945106"/>
                      <a:pt x="0" y="733537"/>
                      <a:pt x="0" y="472553"/>
                    </a:cubicBezTo>
                    <a:cubicBezTo>
                      <a:pt x="0" y="211569"/>
                      <a:pt x="211569" y="0"/>
                      <a:pt x="47255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7C2A8B54-75E8-4C59-9AF0-05AC7DACB164}"/>
                  </a:ext>
                </a:extLst>
              </p:cNvPr>
              <p:cNvGrpSpPr/>
              <p:nvPr/>
            </p:nvGrpSpPr>
            <p:grpSpPr>
              <a:xfrm>
                <a:off x="1587817" y="1128845"/>
                <a:ext cx="882532" cy="743610"/>
                <a:chOff x="1673477" y="3561996"/>
                <a:chExt cx="1636468" cy="1378866"/>
              </a:xfrm>
            </p:grpSpPr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408B9109-F2AD-4A5A-A8D4-BB6602522ADA}"/>
                    </a:ext>
                  </a:extLst>
                </p:cNvPr>
                <p:cNvSpPr/>
                <p:nvPr/>
              </p:nvSpPr>
              <p:spPr bwMode="auto">
                <a:xfrm>
                  <a:off x="2191323" y="3697876"/>
                  <a:ext cx="1118622" cy="1160030"/>
                </a:xfrm>
                <a:custGeom>
                  <a:avLst/>
                  <a:gdLst>
                    <a:gd name="connsiteX0" fmla="*/ 550009 w 1118622"/>
                    <a:gd name="connsiteY0" fmla="*/ 0 h 1160030"/>
                    <a:gd name="connsiteX1" fmla="*/ 1074557 w 1118622"/>
                    <a:gd name="connsiteY1" fmla="*/ 291672 h 1160030"/>
                    <a:gd name="connsiteX2" fmla="*/ 1037164 w 1118622"/>
                    <a:gd name="connsiteY2" fmla="*/ 647658 h 1160030"/>
                    <a:gd name="connsiteX3" fmla="*/ 1118533 w 1118622"/>
                    <a:gd name="connsiteY3" fmla="*/ 862089 h 1160030"/>
                    <a:gd name="connsiteX4" fmla="*/ 1018696 w 1118622"/>
                    <a:gd name="connsiteY4" fmla="*/ 891508 h 1160030"/>
                    <a:gd name="connsiteX5" fmla="*/ 1001638 w 1118622"/>
                    <a:gd name="connsiteY5" fmla="*/ 926494 h 1160030"/>
                    <a:gd name="connsiteX6" fmla="*/ 879810 w 1118622"/>
                    <a:gd name="connsiteY6" fmla="*/ 917726 h 1160030"/>
                    <a:gd name="connsiteX7" fmla="*/ 963859 w 1118622"/>
                    <a:gd name="connsiteY7" fmla="*/ 990730 h 1160030"/>
                    <a:gd name="connsiteX8" fmla="*/ 964030 w 1118622"/>
                    <a:gd name="connsiteY8" fmla="*/ 990750 h 1160030"/>
                    <a:gd name="connsiteX9" fmla="*/ 942276 w 1118622"/>
                    <a:gd name="connsiteY9" fmla="*/ 1021289 h 1160030"/>
                    <a:gd name="connsiteX10" fmla="*/ 550009 w 1118622"/>
                    <a:gd name="connsiteY10" fmla="*/ 1160030 h 1160030"/>
                    <a:gd name="connsiteX11" fmla="*/ 0 w 1118622"/>
                    <a:gd name="connsiteY11" fmla="*/ 580015 h 1160030"/>
                    <a:gd name="connsiteX12" fmla="*/ 550009 w 1118622"/>
                    <a:gd name="connsiteY12" fmla="*/ 0 h 1160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18622" h="1160030">
                      <a:moveTo>
                        <a:pt x="550009" y="0"/>
                      </a:moveTo>
                      <a:cubicBezTo>
                        <a:pt x="815801" y="0"/>
                        <a:pt x="1023271" y="27369"/>
                        <a:pt x="1074557" y="291672"/>
                      </a:cubicBezTo>
                      <a:cubicBezTo>
                        <a:pt x="1056536" y="407953"/>
                        <a:pt x="1029835" y="552589"/>
                        <a:pt x="1037164" y="647658"/>
                      </a:cubicBezTo>
                      <a:cubicBezTo>
                        <a:pt x="1044493" y="742727"/>
                        <a:pt x="1121611" y="825813"/>
                        <a:pt x="1118533" y="862089"/>
                      </a:cubicBezTo>
                      <a:cubicBezTo>
                        <a:pt x="1046399" y="888841"/>
                        <a:pt x="1078127" y="873998"/>
                        <a:pt x="1018696" y="891508"/>
                      </a:cubicBezTo>
                      <a:lnTo>
                        <a:pt x="1001638" y="926494"/>
                      </a:lnTo>
                      <a:lnTo>
                        <a:pt x="879810" y="917726"/>
                      </a:lnTo>
                      <a:cubicBezTo>
                        <a:pt x="879810" y="950545"/>
                        <a:pt x="914467" y="978702"/>
                        <a:pt x="963859" y="990730"/>
                      </a:cubicBezTo>
                      <a:lnTo>
                        <a:pt x="964030" y="990750"/>
                      </a:lnTo>
                      <a:lnTo>
                        <a:pt x="942276" y="1021289"/>
                      </a:lnTo>
                      <a:cubicBezTo>
                        <a:pt x="852112" y="1126086"/>
                        <a:pt x="720876" y="1160030"/>
                        <a:pt x="550009" y="1160030"/>
                      </a:cubicBezTo>
                      <a:cubicBezTo>
                        <a:pt x="246247" y="1160030"/>
                        <a:pt x="0" y="900348"/>
                        <a:pt x="0" y="580015"/>
                      </a:cubicBezTo>
                      <a:cubicBezTo>
                        <a:pt x="0" y="259682"/>
                        <a:pt x="246247" y="0"/>
                        <a:pt x="550009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597DE2CB-7C1E-43A3-A624-4EE620FB8662}"/>
                    </a:ext>
                  </a:extLst>
                </p:cNvPr>
                <p:cNvSpPr/>
                <p:nvPr/>
              </p:nvSpPr>
              <p:spPr bwMode="auto">
                <a:xfrm rot="10800000">
                  <a:off x="2346417" y="4041290"/>
                  <a:ext cx="605536" cy="862372"/>
                </a:xfrm>
                <a:custGeom>
                  <a:avLst/>
                  <a:gdLst>
                    <a:gd name="connsiteX0" fmla="*/ 605536 w 605536"/>
                    <a:gd name="connsiteY0" fmla="*/ 862372 h 862372"/>
                    <a:gd name="connsiteX1" fmla="*/ 484792 w 605536"/>
                    <a:gd name="connsiteY1" fmla="*/ 862372 h 862372"/>
                    <a:gd name="connsiteX2" fmla="*/ 302768 w 605536"/>
                    <a:gd name="connsiteY2" fmla="*/ 478264 h 862372"/>
                    <a:gd name="connsiteX3" fmla="*/ 120744 w 605536"/>
                    <a:gd name="connsiteY3" fmla="*/ 862372 h 862372"/>
                    <a:gd name="connsiteX4" fmla="*/ 0 w 605536"/>
                    <a:gd name="connsiteY4" fmla="*/ 862372 h 862372"/>
                    <a:gd name="connsiteX5" fmla="*/ 231998 w 605536"/>
                    <a:gd name="connsiteY5" fmla="*/ 372810 h 862372"/>
                    <a:gd name="connsiteX6" fmla="*/ 139352 w 605536"/>
                    <a:gd name="connsiteY6" fmla="*/ 27053 h 862372"/>
                    <a:gd name="connsiteX7" fmla="*/ 240314 w 605536"/>
                    <a:gd name="connsiteY7" fmla="*/ 0 h 862372"/>
                    <a:gd name="connsiteX8" fmla="*/ 301123 w 605536"/>
                    <a:gd name="connsiteY8" fmla="*/ 226942 h 862372"/>
                    <a:gd name="connsiteX9" fmla="*/ 302768 w 605536"/>
                    <a:gd name="connsiteY9" fmla="*/ 223470 h 862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5536" h="862372">
                      <a:moveTo>
                        <a:pt x="605536" y="862372"/>
                      </a:moveTo>
                      <a:lnTo>
                        <a:pt x="484792" y="862372"/>
                      </a:lnTo>
                      <a:lnTo>
                        <a:pt x="302768" y="478264"/>
                      </a:lnTo>
                      <a:lnTo>
                        <a:pt x="120744" y="862372"/>
                      </a:lnTo>
                      <a:lnTo>
                        <a:pt x="0" y="862372"/>
                      </a:lnTo>
                      <a:lnTo>
                        <a:pt x="231998" y="372810"/>
                      </a:lnTo>
                      <a:lnTo>
                        <a:pt x="139352" y="27053"/>
                      </a:lnTo>
                      <a:lnTo>
                        <a:pt x="240314" y="0"/>
                      </a:lnTo>
                      <a:lnTo>
                        <a:pt x="301123" y="226942"/>
                      </a:lnTo>
                      <a:lnTo>
                        <a:pt x="302768" y="223470"/>
                      </a:lnTo>
                      <a:close/>
                    </a:path>
                  </a:pathLst>
                </a:custGeom>
                <a:solidFill>
                  <a:srgbClr val="99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2D000A05-A78B-4E7F-B0C6-CF1E377F0524}"/>
                    </a:ext>
                  </a:extLst>
                </p:cNvPr>
                <p:cNvSpPr/>
                <p:nvPr/>
              </p:nvSpPr>
              <p:spPr bwMode="auto">
                <a:xfrm rot="492042">
                  <a:off x="1673477" y="3822607"/>
                  <a:ext cx="1072804" cy="1118255"/>
                </a:xfrm>
                <a:custGeom>
                  <a:avLst/>
                  <a:gdLst>
                    <a:gd name="connsiteX0" fmla="*/ 551182 w 1072804"/>
                    <a:gd name="connsiteY0" fmla="*/ 18973 h 1118255"/>
                    <a:gd name="connsiteX1" fmla="*/ 616515 w 1072804"/>
                    <a:gd name="connsiteY1" fmla="*/ 88573 h 1118255"/>
                    <a:gd name="connsiteX2" fmla="*/ 643808 w 1072804"/>
                    <a:gd name="connsiteY2" fmla="*/ 130487 h 1118255"/>
                    <a:gd name="connsiteX3" fmla="*/ 649891 w 1072804"/>
                    <a:gd name="connsiteY3" fmla="*/ 127736 h 1118255"/>
                    <a:gd name="connsiteX4" fmla="*/ 697188 w 1072804"/>
                    <a:gd name="connsiteY4" fmla="*/ 91651 h 1118255"/>
                    <a:gd name="connsiteX5" fmla="*/ 904714 w 1072804"/>
                    <a:gd name="connsiteY5" fmla="*/ 10903 h 1118255"/>
                    <a:gd name="connsiteX6" fmla="*/ 1021679 w 1072804"/>
                    <a:gd name="connsiteY6" fmla="*/ 0 h 1118255"/>
                    <a:gd name="connsiteX7" fmla="*/ 993487 w 1072804"/>
                    <a:gd name="connsiteY7" fmla="*/ 61771 h 1118255"/>
                    <a:gd name="connsiteX8" fmla="*/ 1072804 w 1072804"/>
                    <a:gd name="connsiteY8" fmla="*/ 72458 h 1118255"/>
                    <a:gd name="connsiteX9" fmla="*/ 915028 w 1072804"/>
                    <a:gd name="connsiteY9" fmla="*/ 305831 h 1118255"/>
                    <a:gd name="connsiteX10" fmla="*/ 910542 w 1072804"/>
                    <a:gd name="connsiteY10" fmla="*/ 316135 h 1118255"/>
                    <a:gd name="connsiteX11" fmla="*/ 895128 w 1072804"/>
                    <a:gd name="connsiteY11" fmla="*/ 399085 h 1118255"/>
                    <a:gd name="connsiteX12" fmla="*/ 1021679 w 1072804"/>
                    <a:gd name="connsiteY12" fmla="*/ 1073300 h 1118255"/>
                    <a:gd name="connsiteX13" fmla="*/ 904714 w 1072804"/>
                    <a:gd name="connsiteY13" fmla="*/ 1062397 h 1118255"/>
                    <a:gd name="connsiteX14" fmla="*/ 814720 w 1072804"/>
                    <a:gd name="connsiteY14" fmla="*/ 1036566 h 1118255"/>
                    <a:gd name="connsiteX15" fmla="*/ 831388 w 1072804"/>
                    <a:gd name="connsiteY15" fmla="*/ 1118255 h 1118255"/>
                    <a:gd name="connsiteX16" fmla="*/ 620757 w 1072804"/>
                    <a:gd name="connsiteY16" fmla="*/ 1026350 h 1118255"/>
                    <a:gd name="connsiteX17" fmla="*/ 571235 w 1072804"/>
                    <a:gd name="connsiteY17" fmla="*/ 985309 h 1118255"/>
                    <a:gd name="connsiteX18" fmla="*/ 515810 w 1072804"/>
                    <a:gd name="connsiteY18" fmla="*/ 1015538 h 1118255"/>
                    <a:gd name="connsiteX19" fmla="*/ 24259 w 1072804"/>
                    <a:gd name="connsiteY19" fmla="*/ 913101 h 1118255"/>
                    <a:gd name="connsiteX20" fmla="*/ 113500 w 1072804"/>
                    <a:gd name="connsiteY20" fmla="*/ 876362 h 1118255"/>
                    <a:gd name="connsiteX21" fmla="*/ 52712 w 1072804"/>
                    <a:gd name="connsiteY21" fmla="*/ 844786 h 1118255"/>
                    <a:gd name="connsiteX22" fmla="*/ 0 w 1072804"/>
                    <a:gd name="connsiteY22" fmla="*/ 781915 h 1118255"/>
                    <a:gd name="connsiteX23" fmla="*/ 99867 w 1072804"/>
                    <a:gd name="connsiteY23" fmla="*/ 750696 h 1118255"/>
                    <a:gd name="connsiteX24" fmla="*/ 153240 w 1072804"/>
                    <a:gd name="connsiteY24" fmla="*/ 725996 h 1118255"/>
                    <a:gd name="connsiteX25" fmla="*/ 119971 w 1072804"/>
                    <a:gd name="connsiteY25" fmla="*/ 711988 h 1118255"/>
                    <a:gd name="connsiteX26" fmla="*/ 3033 w 1072804"/>
                    <a:gd name="connsiteY26" fmla="*/ 632271 h 1118255"/>
                    <a:gd name="connsiteX27" fmla="*/ 283564 w 1072804"/>
                    <a:gd name="connsiteY27" fmla="*/ 472792 h 1118255"/>
                    <a:gd name="connsiteX28" fmla="*/ 285866 w 1072804"/>
                    <a:gd name="connsiteY28" fmla="*/ 470530 h 1118255"/>
                    <a:gd name="connsiteX29" fmla="*/ 277690 w 1072804"/>
                    <a:gd name="connsiteY29" fmla="*/ 468820 h 1118255"/>
                    <a:gd name="connsiteX30" fmla="*/ 159107 w 1072804"/>
                    <a:gd name="connsiteY30" fmla="*/ 370058 h 1118255"/>
                    <a:gd name="connsiteX31" fmla="*/ 445867 w 1072804"/>
                    <a:gd name="connsiteY31" fmla="*/ 260816 h 1118255"/>
                    <a:gd name="connsiteX32" fmla="*/ 477171 w 1072804"/>
                    <a:gd name="connsiteY32" fmla="*/ 225936 h 1118255"/>
                    <a:gd name="connsiteX33" fmla="*/ 478295 w 1072804"/>
                    <a:gd name="connsiteY33" fmla="*/ 224038 h 1118255"/>
                    <a:gd name="connsiteX34" fmla="*/ 551182 w 1072804"/>
                    <a:gd name="connsiteY34" fmla="*/ 18973 h 1118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072804" h="1118255">
                      <a:moveTo>
                        <a:pt x="551182" y="18973"/>
                      </a:moveTo>
                      <a:cubicBezTo>
                        <a:pt x="575469" y="40680"/>
                        <a:pt x="597264" y="64019"/>
                        <a:pt x="616515" y="88573"/>
                      </a:cubicBezTo>
                      <a:lnTo>
                        <a:pt x="643808" y="130487"/>
                      </a:lnTo>
                      <a:lnTo>
                        <a:pt x="649891" y="127736"/>
                      </a:lnTo>
                      <a:lnTo>
                        <a:pt x="697188" y="91651"/>
                      </a:lnTo>
                      <a:cubicBezTo>
                        <a:pt x="758940" y="53075"/>
                        <a:pt x="829153" y="25200"/>
                        <a:pt x="904714" y="10903"/>
                      </a:cubicBezTo>
                      <a:cubicBezTo>
                        <a:pt x="942495" y="3754"/>
                        <a:pt x="981613" y="0"/>
                        <a:pt x="1021679" y="0"/>
                      </a:cubicBezTo>
                      <a:lnTo>
                        <a:pt x="993487" y="61771"/>
                      </a:lnTo>
                      <a:lnTo>
                        <a:pt x="1072804" y="72458"/>
                      </a:lnTo>
                      <a:cubicBezTo>
                        <a:pt x="1009932" y="144772"/>
                        <a:pt x="957203" y="223152"/>
                        <a:pt x="915028" y="305831"/>
                      </a:cubicBezTo>
                      <a:lnTo>
                        <a:pt x="910542" y="316135"/>
                      </a:lnTo>
                      <a:lnTo>
                        <a:pt x="895128" y="399085"/>
                      </a:lnTo>
                      <a:cubicBezTo>
                        <a:pt x="867005" y="627604"/>
                        <a:pt x="909189" y="861793"/>
                        <a:pt x="1021679" y="1073300"/>
                      </a:cubicBezTo>
                      <a:cubicBezTo>
                        <a:pt x="981613" y="1073300"/>
                        <a:pt x="942495" y="1069546"/>
                        <a:pt x="904714" y="1062397"/>
                      </a:cubicBezTo>
                      <a:lnTo>
                        <a:pt x="814720" y="1036566"/>
                      </a:lnTo>
                      <a:lnTo>
                        <a:pt x="831388" y="1118255"/>
                      </a:lnTo>
                      <a:cubicBezTo>
                        <a:pt x="753309" y="1100231"/>
                        <a:pt x="682304" y="1068428"/>
                        <a:pt x="620757" y="1026350"/>
                      </a:cubicBezTo>
                      <a:lnTo>
                        <a:pt x="571235" y="985309"/>
                      </a:lnTo>
                      <a:lnTo>
                        <a:pt x="515810" y="1015538"/>
                      </a:lnTo>
                      <a:cubicBezTo>
                        <a:pt x="364034" y="1077865"/>
                        <a:pt x="169982" y="1043344"/>
                        <a:pt x="24259" y="913101"/>
                      </a:cubicBezTo>
                      <a:lnTo>
                        <a:pt x="113500" y="876362"/>
                      </a:lnTo>
                      <a:lnTo>
                        <a:pt x="52712" y="844786"/>
                      </a:lnTo>
                      <a:cubicBezTo>
                        <a:pt x="31711" y="828075"/>
                        <a:pt x="13639" y="806970"/>
                        <a:pt x="0" y="781915"/>
                      </a:cubicBezTo>
                      <a:cubicBezTo>
                        <a:pt x="34043" y="773670"/>
                        <a:pt x="67398" y="763228"/>
                        <a:pt x="99867" y="750696"/>
                      </a:cubicBezTo>
                      <a:lnTo>
                        <a:pt x="153240" y="725996"/>
                      </a:lnTo>
                      <a:lnTo>
                        <a:pt x="119971" y="711988"/>
                      </a:lnTo>
                      <a:cubicBezTo>
                        <a:pt x="78915" y="691409"/>
                        <a:pt x="39464" y="664832"/>
                        <a:pt x="3033" y="632271"/>
                      </a:cubicBezTo>
                      <a:cubicBezTo>
                        <a:pt x="108758" y="596323"/>
                        <a:pt x="203311" y="541997"/>
                        <a:pt x="283564" y="472792"/>
                      </a:cubicBezTo>
                      <a:lnTo>
                        <a:pt x="285866" y="470530"/>
                      </a:lnTo>
                      <a:lnTo>
                        <a:pt x="277690" y="468820"/>
                      </a:lnTo>
                      <a:cubicBezTo>
                        <a:pt x="228419" y="453484"/>
                        <a:pt x="184999" y="419352"/>
                        <a:pt x="159107" y="370058"/>
                      </a:cubicBezTo>
                      <a:cubicBezTo>
                        <a:pt x="265836" y="369172"/>
                        <a:pt x="367315" y="329663"/>
                        <a:pt x="445867" y="260816"/>
                      </a:cubicBezTo>
                      <a:lnTo>
                        <a:pt x="477171" y="225936"/>
                      </a:lnTo>
                      <a:lnTo>
                        <a:pt x="478295" y="224038"/>
                      </a:lnTo>
                      <a:cubicBezTo>
                        <a:pt x="510645" y="160395"/>
                        <a:pt x="535250" y="91694"/>
                        <a:pt x="551182" y="1897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23158E6A-0087-483B-92D3-136BDCA78CAE}"/>
                    </a:ext>
                  </a:extLst>
                </p:cNvPr>
                <p:cNvSpPr/>
                <p:nvPr/>
              </p:nvSpPr>
              <p:spPr bwMode="auto">
                <a:xfrm rot="274029">
                  <a:off x="2421826" y="4142619"/>
                  <a:ext cx="239044" cy="327462"/>
                </a:xfrm>
                <a:custGeom>
                  <a:avLst/>
                  <a:gdLst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47877 h 360040"/>
                    <a:gd name="connsiteX4" fmla="*/ 188979 w 255154"/>
                    <a:gd name="connsiteY4" fmla="*/ 175170 h 360040"/>
                    <a:gd name="connsiteX5" fmla="*/ 235115 w 255154"/>
                    <a:gd name="connsiteY5" fmla="*/ 302464 h 360040"/>
                    <a:gd name="connsiteX6" fmla="*/ 255154 w 255154"/>
                    <a:gd name="connsiteY6" fmla="*/ 317905 h 360040"/>
                    <a:gd name="connsiteX7" fmla="*/ 218831 w 255154"/>
                    <a:gd name="connsiteY7" fmla="*/ 345893 h 360040"/>
                    <a:gd name="connsiteX8" fmla="*/ 157518 w 255154"/>
                    <a:gd name="connsiteY8" fmla="*/ 360040 h 360040"/>
                    <a:gd name="connsiteX9" fmla="*/ 0 w 255154"/>
                    <a:gd name="connsiteY9" fmla="*/ 180020 h 360040"/>
                    <a:gd name="connsiteX10" fmla="*/ 157518 w 255154"/>
                    <a:gd name="connsiteY10" fmla="*/ 0 h 360040"/>
                    <a:gd name="connsiteX11" fmla="*/ 189263 w 255154"/>
                    <a:gd name="connsiteY11" fmla="*/ 3657 h 360040"/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47877 h 360040"/>
                    <a:gd name="connsiteX4" fmla="*/ 235115 w 255154"/>
                    <a:gd name="connsiteY4" fmla="*/ 302464 h 360040"/>
                    <a:gd name="connsiteX5" fmla="*/ 255154 w 255154"/>
                    <a:gd name="connsiteY5" fmla="*/ 317905 h 360040"/>
                    <a:gd name="connsiteX6" fmla="*/ 218831 w 255154"/>
                    <a:gd name="connsiteY6" fmla="*/ 345893 h 360040"/>
                    <a:gd name="connsiteX7" fmla="*/ 157518 w 255154"/>
                    <a:gd name="connsiteY7" fmla="*/ 360040 h 360040"/>
                    <a:gd name="connsiteX8" fmla="*/ 0 w 255154"/>
                    <a:gd name="connsiteY8" fmla="*/ 180020 h 360040"/>
                    <a:gd name="connsiteX9" fmla="*/ 157518 w 255154"/>
                    <a:gd name="connsiteY9" fmla="*/ 0 h 360040"/>
                    <a:gd name="connsiteX10" fmla="*/ 189263 w 255154"/>
                    <a:gd name="connsiteY10" fmla="*/ 3657 h 360040"/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302464 h 360040"/>
                    <a:gd name="connsiteX4" fmla="*/ 255154 w 255154"/>
                    <a:gd name="connsiteY4" fmla="*/ 317905 h 360040"/>
                    <a:gd name="connsiteX5" fmla="*/ 218831 w 255154"/>
                    <a:gd name="connsiteY5" fmla="*/ 345893 h 360040"/>
                    <a:gd name="connsiteX6" fmla="*/ 157518 w 255154"/>
                    <a:gd name="connsiteY6" fmla="*/ 360040 h 360040"/>
                    <a:gd name="connsiteX7" fmla="*/ 0 w 255154"/>
                    <a:gd name="connsiteY7" fmla="*/ 180020 h 360040"/>
                    <a:gd name="connsiteX8" fmla="*/ 157518 w 255154"/>
                    <a:gd name="connsiteY8" fmla="*/ 0 h 360040"/>
                    <a:gd name="connsiteX9" fmla="*/ 189263 w 255154"/>
                    <a:gd name="connsiteY9" fmla="*/ 3657 h 360040"/>
                    <a:gd name="connsiteX0" fmla="*/ 248860 w 340300"/>
                    <a:gd name="connsiteY0" fmla="*/ 37286 h 360040"/>
                    <a:gd name="connsiteX1" fmla="*/ 235115 w 340300"/>
                    <a:gd name="connsiteY1" fmla="*/ 302464 h 360040"/>
                    <a:gd name="connsiteX2" fmla="*/ 255154 w 340300"/>
                    <a:gd name="connsiteY2" fmla="*/ 317905 h 360040"/>
                    <a:gd name="connsiteX3" fmla="*/ 218831 w 340300"/>
                    <a:gd name="connsiteY3" fmla="*/ 345893 h 360040"/>
                    <a:gd name="connsiteX4" fmla="*/ 157518 w 340300"/>
                    <a:gd name="connsiteY4" fmla="*/ 360040 h 360040"/>
                    <a:gd name="connsiteX5" fmla="*/ 0 w 340300"/>
                    <a:gd name="connsiteY5" fmla="*/ 180020 h 360040"/>
                    <a:gd name="connsiteX6" fmla="*/ 157518 w 340300"/>
                    <a:gd name="connsiteY6" fmla="*/ 0 h 360040"/>
                    <a:gd name="connsiteX7" fmla="*/ 189263 w 340300"/>
                    <a:gd name="connsiteY7" fmla="*/ 3657 h 360040"/>
                    <a:gd name="connsiteX8" fmla="*/ 218831 w 340300"/>
                    <a:gd name="connsiteY8" fmla="*/ 14147 h 360040"/>
                    <a:gd name="connsiteX9" fmla="*/ 340300 w 340300"/>
                    <a:gd name="connsiteY9" fmla="*/ 128726 h 360040"/>
                    <a:gd name="connsiteX0" fmla="*/ 248860 w 476054"/>
                    <a:gd name="connsiteY0" fmla="*/ 54372 h 377126"/>
                    <a:gd name="connsiteX1" fmla="*/ 235115 w 476054"/>
                    <a:gd name="connsiteY1" fmla="*/ 319550 h 377126"/>
                    <a:gd name="connsiteX2" fmla="*/ 255154 w 476054"/>
                    <a:gd name="connsiteY2" fmla="*/ 334991 h 377126"/>
                    <a:gd name="connsiteX3" fmla="*/ 218831 w 476054"/>
                    <a:gd name="connsiteY3" fmla="*/ 362979 h 377126"/>
                    <a:gd name="connsiteX4" fmla="*/ 157518 w 476054"/>
                    <a:gd name="connsiteY4" fmla="*/ 377126 h 377126"/>
                    <a:gd name="connsiteX5" fmla="*/ 0 w 476054"/>
                    <a:gd name="connsiteY5" fmla="*/ 197106 h 377126"/>
                    <a:gd name="connsiteX6" fmla="*/ 157518 w 476054"/>
                    <a:gd name="connsiteY6" fmla="*/ 17086 h 377126"/>
                    <a:gd name="connsiteX7" fmla="*/ 189263 w 476054"/>
                    <a:gd name="connsiteY7" fmla="*/ 20743 h 377126"/>
                    <a:gd name="connsiteX8" fmla="*/ 475560 w 476054"/>
                    <a:gd name="connsiteY8" fmla="*/ 283695 h 377126"/>
                    <a:gd name="connsiteX9" fmla="*/ 340300 w 476054"/>
                    <a:gd name="connsiteY9" fmla="*/ 145812 h 377126"/>
                    <a:gd name="connsiteX0" fmla="*/ 248860 w 340300"/>
                    <a:gd name="connsiteY0" fmla="*/ 44215 h 366969"/>
                    <a:gd name="connsiteX1" fmla="*/ 235115 w 340300"/>
                    <a:gd name="connsiteY1" fmla="*/ 309393 h 366969"/>
                    <a:gd name="connsiteX2" fmla="*/ 255154 w 340300"/>
                    <a:gd name="connsiteY2" fmla="*/ 324834 h 366969"/>
                    <a:gd name="connsiteX3" fmla="*/ 218831 w 340300"/>
                    <a:gd name="connsiteY3" fmla="*/ 352822 h 366969"/>
                    <a:gd name="connsiteX4" fmla="*/ 157518 w 340300"/>
                    <a:gd name="connsiteY4" fmla="*/ 366969 h 366969"/>
                    <a:gd name="connsiteX5" fmla="*/ 0 w 340300"/>
                    <a:gd name="connsiteY5" fmla="*/ 186949 h 366969"/>
                    <a:gd name="connsiteX6" fmla="*/ 157518 w 340300"/>
                    <a:gd name="connsiteY6" fmla="*/ 6929 h 366969"/>
                    <a:gd name="connsiteX7" fmla="*/ 189263 w 340300"/>
                    <a:gd name="connsiteY7" fmla="*/ 10586 h 366969"/>
                    <a:gd name="connsiteX8" fmla="*/ 340300 w 340300"/>
                    <a:gd name="connsiteY8" fmla="*/ 135655 h 366969"/>
                    <a:gd name="connsiteX0" fmla="*/ 235115 w 340300"/>
                    <a:gd name="connsiteY0" fmla="*/ 309393 h 366969"/>
                    <a:gd name="connsiteX1" fmla="*/ 255154 w 340300"/>
                    <a:gd name="connsiteY1" fmla="*/ 324834 h 366969"/>
                    <a:gd name="connsiteX2" fmla="*/ 218831 w 340300"/>
                    <a:gd name="connsiteY2" fmla="*/ 352822 h 366969"/>
                    <a:gd name="connsiteX3" fmla="*/ 157518 w 340300"/>
                    <a:gd name="connsiteY3" fmla="*/ 366969 h 366969"/>
                    <a:gd name="connsiteX4" fmla="*/ 0 w 340300"/>
                    <a:gd name="connsiteY4" fmla="*/ 186949 h 366969"/>
                    <a:gd name="connsiteX5" fmla="*/ 157518 w 340300"/>
                    <a:gd name="connsiteY5" fmla="*/ 6929 h 366969"/>
                    <a:gd name="connsiteX6" fmla="*/ 189263 w 340300"/>
                    <a:gd name="connsiteY6" fmla="*/ 10586 h 366969"/>
                    <a:gd name="connsiteX7" fmla="*/ 340300 w 340300"/>
                    <a:gd name="connsiteY7" fmla="*/ 135655 h 366969"/>
                    <a:gd name="connsiteX0" fmla="*/ 235115 w 255154"/>
                    <a:gd name="connsiteY0" fmla="*/ 309393 h 366969"/>
                    <a:gd name="connsiteX1" fmla="*/ 255154 w 255154"/>
                    <a:gd name="connsiteY1" fmla="*/ 324834 h 366969"/>
                    <a:gd name="connsiteX2" fmla="*/ 218831 w 255154"/>
                    <a:gd name="connsiteY2" fmla="*/ 352822 h 366969"/>
                    <a:gd name="connsiteX3" fmla="*/ 157518 w 255154"/>
                    <a:gd name="connsiteY3" fmla="*/ 366969 h 366969"/>
                    <a:gd name="connsiteX4" fmla="*/ 0 w 255154"/>
                    <a:gd name="connsiteY4" fmla="*/ 186949 h 366969"/>
                    <a:gd name="connsiteX5" fmla="*/ 157518 w 255154"/>
                    <a:gd name="connsiteY5" fmla="*/ 6929 h 366969"/>
                    <a:gd name="connsiteX6" fmla="*/ 189263 w 255154"/>
                    <a:gd name="connsiteY6" fmla="*/ 10586 h 366969"/>
                    <a:gd name="connsiteX0" fmla="*/ 255154 w 255154"/>
                    <a:gd name="connsiteY0" fmla="*/ 324834 h 366969"/>
                    <a:gd name="connsiteX1" fmla="*/ 218831 w 255154"/>
                    <a:gd name="connsiteY1" fmla="*/ 352822 h 366969"/>
                    <a:gd name="connsiteX2" fmla="*/ 157518 w 255154"/>
                    <a:gd name="connsiteY2" fmla="*/ 366969 h 366969"/>
                    <a:gd name="connsiteX3" fmla="*/ 0 w 255154"/>
                    <a:gd name="connsiteY3" fmla="*/ 186949 h 366969"/>
                    <a:gd name="connsiteX4" fmla="*/ 157518 w 255154"/>
                    <a:gd name="connsiteY4" fmla="*/ 6929 h 366969"/>
                    <a:gd name="connsiteX5" fmla="*/ 189263 w 255154"/>
                    <a:gd name="connsiteY5" fmla="*/ 10586 h 366969"/>
                    <a:gd name="connsiteX0" fmla="*/ 255154 w 255154"/>
                    <a:gd name="connsiteY0" fmla="*/ 317905 h 360040"/>
                    <a:gd name="connsiteX1" fmla="*/ 218831 w 255154"/>
                    <a:gd name="connsiteY1" fmla="*/ 345893 h 360040"/>
                    <a:gd name="connsiteX2" fmla="*/ 157518 w 255154"/>
                    <a:gd name="connsiteY2" fmla="*/ 360040 h 360040"/>
                    <a:gd name="connsiteX3" fmla="*/ 0 w 255154"/>
                    <a:gd name="connsiteY3" fmla="*/ 180020 h 360040"/>
                    <a:gd name="connsiteX4" fmla="*/ 157518 w 255154"/>
                    <a:gd name="connsiteY4" fmla="*/ 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5154" h="360040">
                      <a:moveTo>
                        <a:pt x="255154" y="317905"/>
                      </a:moveTo>
                      <a:lnTo>
                        <a:pt x="218831" y="345893"/>
                      </a:lnTo>
                      <a:cubicBezTo>
                        <a:pt x="199986" y="355003"/>
                        <a:pt x="179267" y="360040"/>
                        <a:pt x="157518" y="360040"/>
                      </a:cubicBezTo>
                      <a:cubicBezTo>
                        <a:pt x="70523" y="360040"/>
                        <a:pt x="0" y="279442"/>
                        <a:pt x="0" y="180020"/>
                      </a:cubicBezTo>
                      <a:cubicBezTo>
                        <a:pt x="0" y="80598"/>
                        <a:pt x="70523" y="0"/>
                        <a:pt x="157518" y="0"/>
                      </a:cubicBezTo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0" name="月 229">
                  <a:extLst>
                    <a:ext uri="{FF2B5EF4-FFF2-40B4-BE49-F238E27FC236}">
                      <a16:creationId xmlns:a16="http://schemas.microsoft.com/office/drawing/2014/main" id="{D7D05455-F4FC-4048-8F53-E8F9C21304C1}"/>
                    </a:ext>
                  </a:extLst>
                </p:cNvPr>
                <p:cNvSpPr/>
                <p:nvPr/>
              </p:nvSpPr>
              <p:spPr bwMode="auto">
                <a:xfrm>
                  <a:off x="2555261" y="3672683"/>
                  <a:ext cx="223624" cy="960223"/>
                </a:xfrm>
                <a:prstGeom prst="moon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31" name="グループ化 230">
                  <a:extLst>
                    <a:ext uri="{FF2B5EF4-FFF2-40B4-BE49-F238E27FC236}">
                      <a16:creationId xmlns:a16="http://schemas.microsoft.com/office/drawing/2014/main" id="{7FEE0CC4-A035-430C-9655-116AE0D0B145}"/>
                    </a:ext>
                  </a:extLst>
                </p:cNvPr>
                <p:cNvGrpSpPr/>
                <p:nvPr/>
              </p:nvGrpSpPr>
              <p:grpSpPr>
                <a:xfrm>
                  <a:off x="2167514" y="3561996"/>
                  <a:ext cx="1139704" cy="495055"/>
                  <a:chOff x="2167514" y="3561996"/>
                  <a:chExt cx="1139704" cy="495055"/>
                </a:xfrm>
              </p:grpSpPr>
              <p:sp>
                <p:nvSpPr>
                  <p:cNvPr id="240" name="フリーフォーム: 図形 239">
                    <a:extLst>
                      <a:ext uri="{FF2B5EF4-FFF2-40B4-BE49-F238E27FC236}">
                        <a16:creationId xmlns:a16="http://schemas.microsoft.com/office/drawing/2014/main" id="{26872D46-9D99-4E28-B3FA-016819DBF9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07994" y="3561996"/>
                    <a:ext cx="1058744" cy="405285"/>
                  </a:xfrm>
                  <a:custGeom>
                    <a:avLst/>
                    <a:gdLst>
                      <a:gd name="connsiteX0" fmla="*/ 529372 w 1058744"/>
                      <a:gd name="connsiteY0" fmla="*/ 0 h 360279"/>
                      <a:gd name="connsiteX1" fmla="*/ 1058744 w 1058744"/>
                      <a:gd name="connsiteY1" fmla="*/ 360040 h 360279"/>
                      <a:gd name="connsiteX2" fmla="*/ 1058709 w 1058744"/>
                      <a:gd name="connsiteY2" fmla="*/ 360279 h 360279"/>
                      <a:gd name="connsiteX3" fmla="*/ 36 w 1058744"/>
                      <a:gd name="connsiteY3" fmla="*/ 360279 h 360279"/>
                      <a:gd name="connsiteX4" fmla="*/ 0 w 1058744"/>
                      <a:gd name="connsiteY4" fmla="*/ 360040 h 360279"/>
                      <a:gd name="connsiteX5" fmla="*/ 529372 w 1058744"/>
                      <a:gd name="connsiteY5" fmla="*/ 0 h 360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58744" h="360279">
                        <a:moveTo>
                          <a:pt x="529372" y="0"/>
                        </a:moveTo>
                        <a:cubicBezTo>
                          <a:pt x="821736" y="0"/>
                          <a:pt x="1058744" y="161195"/>
                          <a:pt x="1058744" y="360040"/>
                        </a:cubicBezTo>
                        <a:lnTo>
                          <a:pt x="1058709" y="360279"/>
                        </a:lnTo>
                        <a:lnTo>
                          <a:pt x="36" y="360279"/>
                        </a:lnTo>
                        <a:lnTo>
                          <a:pt x="0" y="360040"/>
                        </a:lnTo>
                        <a:cubicBezTo>
                          <a:pt x="0" y="161195"/>
                          <a:pt x="237008" y="0"/>
                          <a:pt x="529372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1" name="四角形: 角を丸くする 240">
                    <a:extLst>
                      <a:ext uri="{FF2B5EF4-FFF2-40B4-BE49-F238E27FC236}">
                        <a16:creationId xmlns:a16="http://schemas.microsoft.com/office/drawing/2014/main" id="{31562D00-4BD9-47F3-9053-9A87676F1A57}"/>
                      </a:ext>
                    </a:extLst>
                  </p:cNvPr>
                  <p:cNvSpPr/>
                  <p:nvPr/>
                </p:nvSpPr>
                <p:spPr bwMode="auto">
                  <a:xfrm rot="496005">
                    <a:off x="2395751" y="3755734"/>
                    <a:ext cx="642159" cy="8294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2" name="四角形: 角を丸くする 241">
                    <a:extLst>
                      <a:ext uri="{FF2B5EF4-FFF2-40B4-BE49-F238E27FC236}">
                        <a16:creationId xmlns:a16="http://schemas.microsoft.com/office/drawing/2014/main" id="{FCB581EC-0951-4264-A7CC-CFA3767D675E}"/>
                      </a:ext>
                    </a:extLst>
                  </p:cNvPr>
                  <p:cNvSpPr/>
                  <p:nvPr/>
                </p:nvSpPr>
                <p:spPr bwMode="auto">
                  <a:xfrm rot="496005">
                    <a:off x="2601653" y="3629744"/>
                    <a:ext cx="463366" cy="9010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3" name="四角形: 角を丸くする 242">
                    <a:extLst>
                      <a:ext uri="{FF2B5EF4-FFF2-40B4-BE49-F238E27FC236}">
                        <a16:creationId xmlns:a16="http://schemas.microsoft.com/office/drawing/2014/main" id="{99BD00B3-F109-4DE8-90B3-F975E2B877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67514" y="3922036"/>
                    <a:ext cx="1139704" cy="135015"/>
                  </a:xfrm>
                  <a:prstGeom prst="roundRect">
                    <a:avLst>
                      <a:gd name="adj" fmla="val 27249"/>
                    </a:avLst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32" name="月 231">
                  <a:extLst>
                    <a:ext uri="{FF2B5EF4-FFF2-40B4-BE49-F238E27FC236}">
                      <a16:creationId xmlns:a16="http://schemas.microsoft.com/office/drawing/2014/main" id="{429B745E-F4F8-4A5D-A8BD-ECEDF7E885F8}"/>
                    </a:ext>
                  </a:extLst>
                </p:cNvPr>
                <p:cNvSpPr/>
                <p:nvPr/>
              </p:nvSpPr>
              <p:spPr bwMode="auto">
                <a:xfrm rot="5400000">
                  <a:off x="2998878" y="3961685"/>
                  <a:ext cx="52372" cy="322322"/>
                </a:xfrm>
                <a:prstGeom prst="moon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3" name="グループ化 232">
                  <a:extLst>
                    <a:ext uri="{FF2B5EF4-FFF2-40B4-BE49-F238E27FC236}">
                      <a16:creationId xmlns:a16="http://schemas.microsoft.com/office/drawing/2014/main" id="{0DCA081C-6FBC-4843-9165-607782DF1BB6}"/>
                    </a:ext>
                  </a:extLst>
                </p:cNvPr>
                <p:cNvGrpSpPr/>
                <p:nvPr/>
              </p:nvGrpSpPr>
              <p:grpSpPr>
                <a:xfrm>
                  <a:off x="2946399" y="4122846"/>
                  <a:ext cx="219253" cy="304093"/>
                  <a:chOff x="4104826" y="4138574"/>
                  <a:chExt cx="289374" cy="322301"/>
                </a:xfrm>
              </p:grpSpPr>
              <p:sp>
                <p:nvSpPr>
                  <p:cNvPr id="234" name="二等辺三角形 233">
                    <a:extLst>
                      <a:ext uri="{FF2B5EF4-FFF2-40B4-BE49-F238E27FC236}">
                        <a16:creationId xmlns:a16="http://schemas.microsoft.com/office/drawing/2014/main" id="{5D03F0F2-945B-43AE-BA12-5203A8BA7FD6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4104826" y="4164768"/>
                    <a:ext cx="79105" cy="119834"/>
                  </a:xfrm>
                  <a:prstGeom prst="triangl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5" name="二等辺三角形 234">
                    <a:extLst>
                      <a:ext uri="{FF2B5EF4-FFF2-40B4-BE49-F238E27FC236}">
                        <a16:creationId xmlns:a16="http://schemas.microsoft.com/office/drawing/2014/main" id="{1D64B146-0E96-4544-A7F2-33F889C390F4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4140545" y="4138574"/>
                    <a:ext cx="79105" cy="119834"/>
                  </a:xfrm>
                  <a:prstGeom prst="triangl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6" name="楕円 235">
                    <a:extLst>
                      <a:ext uri="{FF2B5EF4-FFF2-40B4-BE49-F238E27FC236}">
                        <a16:creationId xmlns:a16="http://schemas.microsoft.com/office/drawing/2014/main" id="{40A76938-E18D-41B8-9DE9-B5F1C940B26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33234" y="4206875"/>
                    <a:ext cx="260966" cy="25400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7" name="月 236">
                    <a:extLst>
                      <a:ext uri="{FF2B5EF4-FFF2-40B4-BE49-F238E27FC236}">
                        <a16:creationId xmlns:a16="http://schemas.microsoft.com/office/drawing/2014/main" id="{E248A5FE-E13E-4492-B4F4-27385EDBDBFC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4203097" y="4119730"/>
                    <a:ext cx="119833" cy="262372"/>
                  </a:xfrm>
                  <a:prstGeom prst="moon">
                    <a:avLst>
                      <a:gd name="adj" fmla="val 32974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8" name="楕円 237">
                    <a:extLst>
                      <a:ext uri="{FF2B5EF4-FFF2-40B4-BE49-F238E27FC236}">
                        <a16:creationId xmlns:a16="http://schemas.microsoft.com/office/drawing/2014/main" id="{ADEFB6FA-65AD-4647-AEC2-F797F96948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5769" y="4237176"/>
                    <a:ext cx="130165" cy="181584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9" name="楕円 238">
                    <a:extLst>
                      <a:ext uri="{FF2B5EF4-FFF2-40B4-BE49-F238E27FC236}">
                        <a16:creationId xmlns:a16="http://schemas.microsoft.com/office/drawing/2014/main" id="{DD72E85D-A823-4064-8CA9-EA007885E6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82374" y="4263333"/>
                    <a:ext cx="62664" cy="80334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36E85403-A709-4D5A-9D46-9C91C03F6165}"/>
                </a:ext>
              </a:extLst>
            </p:cNvPr>
            <p:cNvSpPr/>
            <p:nvPr/>
          </p:nvSpPr>
          <p:spPr bwMode="auto">
            <a:xfrm rot="13795945">
              <a:off x="1981190" y="2202322"/>
              <a:ext cx="825804" cy="846729"/>
            </a:xfrm>
            <a:custGeom>
              <a:avLst/>
              <a:gdLst>
                <a:gd name="connsiteX0" fmla="*/ 596270 w 825804"/>
                <a:gd name="connsiteY0" fmla="*/ 754281 h 846729"/>
                <a:gd name="connsiteX1" fmla="*/ 562364 w 825804"/>
                <a:gd name="connsiteY1" fmla="*/ 777141 h 846729"/>
                <a:gd name="connsiteX2" fmla="*/ 525805 w 825804"/>
                <a:gd name="connsiteY2" fmla="*/ 784522 h 846729"/>
                <a:gd name="connsiteX3" fmla="*/ 523540 w 825804"/>
                <a:gd name="connsiteY3" fmla="*/ 785278 h 846729"/>
                <a:gd name="connsiteX4" fmla="*/ 26159 w 825804"/>
                <a:gd name="connsiteY4" fmla="*/ 846729 h 846729"/>
                <a:gd name="connsiteX5" fmla="*/ 0 w 825804"/>
                <a:gd name="connsiteY5" fmla="*/ 634999 h 846729"/>
                <a:gd name="connsiteX6" fmla="*/ 414173 w 825804"/>
                <a:gd name="connsiteY6" fmla="*/ 583828 h 846729"/>
                <a:gd name="connsiteX7" fmla="*/ 414173 w 825804"/>
                <a:gd name="connsiteY7" fmla="*/ 196072 h 846729"/>
                <a:gd name="connsiteX8" fmla="*/ 420911 w 825804"/>
                <a:gd name="connsiteY8" fmla="*/ 162697 h 846729"/>
                <a:gd name="connsiteX9" fmla="*/ 422524 w 825804"/>
                <a:gd name="connsiteY9" fmla="*/ 160304 h 846729"/>
                <a:gd name="connsiteX10" fmla="*/ 425165 w 825804"/>
                <a:gd name="connsiteY10" fmla="*/ 135508 h 846729"/>
                <a:gd name="connsiteX11" fmla="*/ 455971 w 825804"/>
                <a:gd name="connsiteY11" fmla="*/ 79132 h 846729"/>
                <a:gd name="connsiteX12" fmla="*/ 474041 w 825804"/>
                <a:gd name="connsiteY12" fmla="*/ 57649 h 846729"/>
                <a:gd name="connsiteX13" fmla="*/ 701993 w 825804"/>
                <a:gd name="connsiteY13" fmla="*/ 37977 h 846729"/>
                <a:gd name="connsiteX14" fmla="*/ 825804 w 825804"/>
                <a:gd name="connsiteY14" fmla="*/ 142116 h 846729"/>
                <a:gd name="connsiteX15" fmla="*/ 627513 w 825804"/>
                <a:gd name="connsiteY15" fmla="*/ 377864 h 846729"/>
                <a:gd name="connsiteX16" fmla="*/ 627513 w 825804"/>
                <a:gd name="connsiteY16" fmla="*/ 678854 h 846729"/>
                <a:gd name="connsiteX17" fmla="*/ 596270 w 825804"/>
                <a:gd name="connsiteY17" fmla="*/ 754281 h 84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25804" h="846729">
                  <a:moveTo>
                    <a:pt x="596270" y="754281"/>
                  </a:moveTo>
                  <a:cubicBezTo>
                    <a:pt x="586618" y="763933"/>
                    <a:pt x="575125" y="771743"/>
                    <a:pt x="562364" y="777141"/>
                  </a:cubicBezTo>
                  <a:lnTo>
                    <a:pt x="525805" y="784522"/>
                  </a:lnTo>
                  <a:lnTo>
                    <a:pt x="523540" y="785278"/>
                  </a:lnTo>
                  <a:lnTo>
                    <a:pt x="26159" y="846729"/>
                  </a:lnTo>
                  <a:lnTo>
                    <a:pt x="0" y="634999"/>
                  </a:lnTo>
                  <a:lnTo>
                    <a:pt x="414173" y="583828"/>
                  </a:lnTo>
                  <a:lnTo>
                    <a:pt x="414173" y="196072"/>
                  </a:lnTo>
                  <a:cubicBezTo>
                    <a:pt x="414173" y="184233"/>
                    <a:pt x="416572" y="172955"/>
                    <a:pt x="420911" y="162697"/>
                  </a:cubicBezTo>
                  <a:lnTo>
                    <a:pt x="422524" y="160304"/>
                  </a:lnTo>
                  <a:lnTo>
                    <a:pt x="425165" y="135508"/>
                  </a:lnTo>
                  <a:cubicBezTo>
                    <a:pt x="431359" y="115426"/>
                    <a:pt x="441592" y="96226"/>
                    <a:pt x="455971" y="79132"/>
                  </a:cubicBezTo>
                  <a:lnTo>
                    <a:pt x="474041" y="57649"/>
                  </a:lnTo>
                  <a:cubicBezTo>
                    <a:pt x="531556" y="-10730"/>
                    <a:pt x="633614" y="-19538"/>
                    <a:pt x="701993" y="37977"/>
                  </a:cubicBezTo>
                  <a:lnTo>
                    <a:pt x="825804" y="142116"/>
                  </a:lnTo>
                  <a:lnTo>
                    <a:pt x="627513" y="377864"/>
                  </a:lnTo>
                  <a:lnTo>
                    <a:pt x="627513" y="678854"/>
                  </a:lnTo>
                  <a:cubicBezTo>
                    <a:pt x="627513" y="708310"/>
                    <a:pt x="615574" y="734977"/>
                    <a:pt x="596270" y="754281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6783086A-9B9B-4D1E-B143-7475FAFB5335}"/>
                </a:ext>
              </a:extLst>
            </p:cNvPr>
            <p:cNvSpPr/>
            <p:nvPr/>
          </p:nvSpPr>
          <p:spPr bwMode="auto">
            <a:xfrm rot="16200000">
              <a:off x="2660224" y="2364825"/>
              <a:ext cx="137267" cy="170578"/>
            </a:xfrm>
            <a:custGeom>
              <a:avLst/>
              <a:gdLst>
                <a:gd name="connsiteX0" fmla="*/ 137267 w 137267"/>
                <a:gd name="connsiteY0" fmla="*/ 56593 h 170578"/>
                <a:gd name="connsiteX1" fmla="*/ 137267 w 137267"/>
                <a:gd name="connsiteY1" fmla="*/ 108984 h 170578"/>
                <a:gd name="connsiteX2" fmla="*/ 137266 w 137267"/>
                <a:gd name="connsiteY2" fmla="*/ 108985 h 170578"/>
                <a:gd name="connsiteX3" fmla="*/ 137266 w 137267"/>
                <a:gd name="connsiteY3" fmla="*/ 157138 h 170578"/>
                <a:gd name="connsiteX4" fmla="*/ 123826 w 137267"/>
                <a:gd name="connsiteY4" fmla="*/ 170578 h 170578"/>
                <a:gd name="connsiteX5" fmla="*/ 95581 w 137267"/>
                <a:gd name="connsiteY5" fmla="*/ 170578 h 170578"/>
                <a:gd name="connsiteX6" fmla="*/ 86077 w 137267"/>
                <a:gd name="connsiteY6" fmla="*/ 166642 h 170578"/>
                <a:gd name="connsiteX7" fmla="*/ 83763 w 137267"/>
                <a:gd name="connsiteY7" fmla="*/ 161054 h 170578"/>
                <a:gd name="connsiteX8" fmla="*/ 64625 w 137267"/>
                <a:gd name="connsiteY8" fmla="*/ 161054 h 170578"/>
                <a:gd name="connsiteX9" fmla="*/ 51185 w 137267"/>
                <a:gd name="connsiteY9" fmla="*/ 147614 h 170578"/>
                <a:gd name="connsiteX10" fmla="*/ 51185 w 137267"/>
                <a:gd name="connsiteY10" fmla="*/ 142451 h 170578"/>
                <a:gd name="connsiteX11" fmla="*/ 33467 w 137267"/>
                <a:gd name="connsiteY11" fmla="*/ 142451 h 170578"/>
                <a:gd name="connsiteX12" fmla="*/ 0 w 137267"/>
                <a:gd name="connsiteY12" fmla="*/ 108984 h 170578"/>
                <a:gd name="connsiteX13" fmla="*/ 0 w 137267"/>
                <a:gd name="connsiteY13" fmla="*/ 56593 h 170578"/>
                <a:gd name="connsiteX14" fmla="*/ 56593 w 137267"/>
                <a:gd name="connsiteY14" fmla="*/ 0 h 170578"/>
                <a:gd name="connsiteX15" fmla="*/ 80675 w 137267"/>
                <a:gd name="connsiteY15" fmla="*/ 0 h 170578"/>
                <a:gd name="connsiteX16" fmla="*/ 137267 w 137267"/>
                <a:gd name="connsiteY16" fmla="*/ 56593 h 170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7267" h="170578">
                  <a:moveTo>
                    <a:pt x="137267" y="56593"/>
                  </a:moveTo>
                  <a:lnTo>
                    <a:pt x="137267" y="108984"/>
                  </a:lnTo>
                  <a:lnTo>
                    <a:pt x="137266" y="108985"/>
                  </a:lnTo>
                  <a:lnTo>
                    <a:pt x="137266" y="157138"/>
                  </a:lnTo>
                  <a:cubicBezTo>
                    <a:pt x="137266" y="164561"/>
                    <a:pt x="131249" y="170578"/>
                    <a:pt x="123826" y="170578"/>
                  </a:cubicBezTo>
                  <a:lnTo>
                    <a:pt x="95581" y="170578"/>
                  </a:lnTo>
                  <a:cubicBezTo>
                    <a:pt x="91870" y="170578"/>
                    <a:pt x="88510" y="169074"/>
                    <a:pt x="86077" y="166642"/>
                  </a:cubicBezTo>
                  <a:lnTo>
                    <a:pt x="83763" y="161054"/>
                  </a:lnTo>
                  <a:lnTo>
                    <a:pt x="64625" y="161054"/>
                  </a:lnTo>
                  <a:cubicBezTo>
                    <a:pt x="57202" y="161054"/>
                    <a:pt x="51185" y="155037"/>
                    <a:pt x="51185" y="147614"/>
                  </a:cubicBezTo>
                  <a:lnTo>
                    <a:pt x="51185" y="142451"/>
                  </a:lnTo>
                  <a:lnTo>
                    <a:pt x="33467" y="142451"/>
                  </a:lnTo>
                  <a:cubicBezTo>
                    <a:pt x="14984" y="142451"/>
                    <a:pt x="0" y="127467"/>
                    <a:pt x="0" y="108984"/>
                  </a:cubicBezTo>
                  <a:lnTo>
                    <a:pt x="0" y="56593"/>
                  </a:lnTo>
                  <a:cubicBezTo>
                    <a:pt x="0" y="25337"/>
                    <a:pt x="25337" y="0"/>
                    <a:pt x="56593" y="0"/>
                  </a:cubicBezTo>
                  <a:lnTo>
                    <a:pt x="80675" y="0"/>
                  </a:lnTo>
                  <a:cubicBezTo>
                    <a:pt x="111930" y="0"/>
                    <a:pt x="137267" y="25337"/>
                    <a:pt x="137267" y="56593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3E53FA7D-8F2F-4C12-848C-9C34D372DCBE}"/>
                </a:ext>
              </a:extLst>
            </p:cNvPr>
            <p:cNvSpPr/>
            <p:nvPr/>
          </p:nvSpPr>
          <p:spPr bwMode="auto">
            <a:xfrm rot="16683230">
              <a:off x="2126372" y="1878789"/>
              <a:ext cx="469383" cy="753862"/>
            </a:xfrm>
            <a:custGeom>
              <a:avLst/>
              <a:gdLst>
                <a:gd name="connsiteX0" fmla="*/ 469373 w 469383"/>
                <a:gd name="connsiteY0" fmla="*/ 94669 h 753862"/>
                <a:gd name="connsiteX1" fmla="*/ 442233 w 469383"/>
                <a:gd name="connsiteY1" fmla="*/ 163013 h 753862"/>
                <a:gd name="connsiteX2" fmla="*/ 190028 w 469383"/>
                <a:gd name="connsiteY2" fmla="*/ 422740 h 753862"/>
                <a:gd name="connsiteX3" fmla="*/ 190027 w 469383"/>
                <a:gd name="connsiteY3" fmla="*/ 728963 h 753862"/>
                <a:gd name="connsiteX4" fmla="*/ 165128 w 469383"/>
                <a:gd name="connsiteY4" fmla="*/ 753862 h 753862"/>
                <a:gd name="connsiteX5" fmla="*/ 24899 w 469383"/>
                <a:gd name="connsiteY5" fmla="*/ 753862 h 753862"/>
                <a:gd name="connsiteX6" fmla="*/ 0 w 469383"/>
                <a:gd name="connsiteY6" fmla="*/ 728963 h 753862"/>
                <a:gd name="connsiteX7" fmla="*/ 0 w 469383"/>
                <a:gd name="connsiteY7" fmla="*/ 382573 h 753862"/>
                <a:gd name="connsiteX8" fmla="*/ 27829 w 469383"/>
                <a:gd name="connsiteY8" fmla="*/ 315388 h 753862"/>
                <a:gd name="connsiteX9" fmla="*/ 30691 w 469383"/>
                <a:gd name="connsiteY9" fmla="*/ 313458 h 753862"/>
                <a:gd name="connsiteX10" fmla="*/ 35384 w 469383"/>
                <a:gd name="connsiteY10" fmla="*/ 306160 h 753862"/>
                <a:gd name="connsiteX11" fmla="*/ 304374 w 469383"/>
                <a:gd name="connsiteY11" fmla="*/ 29147 h 753862"/>
                <a:gd name="connsiteX12" fmla="*/ 440237 w 469383"/>
                <a:gd name="connsiteY12" fmla="*/ 27150 h 753862"/>
                <a:gd name="connsiteX13" fmla="*/ 469373 w 469383"/>
                <a:gd name="connsiteY13" fmla="*/ 94669 h 75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69383" h="753862">
                  <a:moveTo>
                    <a:pt x="469373" y="94669"/>
                  </a:moveTo>
                  <a:cubicBezTo>
                    <a:pt x="469735" y="119255"/>
                    <a:pt x="460716" y="143979"/>
                    <a:pt x="442233" y="163013"/>
                  </a:cubicBezTo>
                  <a:lnTo>
                    <a:pt x="190028" y="422740"/>
                  </a:lnTo>
                  <a:lnTo>
                    <a:pt x="190027" y="728963"/>
                  </a:lnTo>
                  <a:cubicBezTo>
                    <a:pt x="190027" y="742714"/>
                    <a:pt x="178879" y="753862"/>
                    <a:pt x="165128" y="753862"/>
                  </a:cubicBezTo>
                  <a:lnTo>
                    <a:pt x="24899" y="753862"/>
                  </a:lnTo>
                  <a:cubicBezTo>
                    <a:pt x="11148" y="753862"/>
                    <a:pt x="0" y="742714"/>
                    <a:pt x="0" y="728963"/>
                  </a:cubicBezTo>
                  <a:lnTo>
                    <a:pt x="0" y="382573"/>
                  </a:lnTo>
                  <a:cubicBezTo>
                    <a:pt x="0" y="356335"/>
                    <a:pt x="10635" y="332582"/>
                    <a:pt x="27829" y="315388"/>
                  </a:cubicBezTo>
                  <a:lnTo>
                    <a:pt x="30691" y="313458"/>
                  </a:lnTo>
                  <a:lnTo>
                    <a:pt x="35384" y="306160"/>
                  </a:lnTo>
                  <a:lnTo>
                    <a:pt x="304374" y="29147"/>
                  </a:lnTo>
                  <a:cubicBezTo>
                    <a:pt x="341340" y="-8922"/>
                    <a:pt x="402168" y="-9816"/>
                    <a:pt x="440237" y="27150"/>
                  </a:cubicBezTo>
                  <a:cubicBezTo>
                    <a:pt x="459271" y="45634"/>
                    <a:pt x="469012" y="70082"/>
                    <a:pt x="469373" y="94669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67" name="グループ化 266">
            <a:extLst>
              <a:ext uri="{FF2B5EF4-FFF2-40B4-BE49-F238E27FC236}">
                <a16:creationId xmlns:a16="http://schemas.microsoft.com/office/drawing/2014/main" id="{BEBCDCEE-2796-438D-BFD8-8EF1551AB3FB}"/>
              </a:ext>
            </a:extLst>
          </p:cNvPr>
          <p:cNvGrpSpPr/>
          <p:nvPr/>
        </p:nvGrpSpPr>
        <p:grpSpPr>
          <a:xfrm>
            <a:off x="4537077" y="3977325"/>
            <a:ext cx="840722" cy="2316620"/>
            <a:chOff x="4655686" y="3689551"/>
            <a:chExt cx="918072" cy="2529759"/>
          </a:xfrm>
        </p:grpSpPr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15B562CA-BBB6-46AB-9BCD-38851C4AB37E}"/>
                </a:ext>
              </a:extLst>
            </p:cNvPr>
            <p:cNvGrpSpPr/>
            <p:nvPr/>
          </p:nvGrpSpPr>
          <p:grpSpPr>
            <a:xfrm>
              <a:off x="4658149" y="3689551"/>
              <a:ext cx="902459" cy="781790"/>
              <a:chOff x="5178332" y="3561996"/>
              <a:chExt cx="1673417" cy="1449662"/>
            </a:xfrm>
          </p:grpSpPr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7BA92E56-65C3-40FE-8DE1-C8F1EAE1B47A}"/>
                  </a:ext>
                </a:extLst>
              </p:cNvPr>
              <p:cNvSpPr/>
              <p:nvPr/>
            </p:nvSpPr>
            <p:spPr bwMode="auto">
              <a:xfrm rot="274029">
                <a:off x="5324575" y="4142620"/>
                <a:ext cx="239044" cy="327462"/>
              </a:xfrm>
              <a:custGeom>
                <a:avLst/>
                <a:gdLst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188979 w 255154"/>
                  <a:gd name="connsiteY4" fmla="*/ 175170 h 360040"/>
                  <a:gd name="connsiteX5" fmla="*/ 235115 w 255154"/>
                  <a:gd name="connsiteY5" fmla="*/ 302464 h 360040"/>
                  <a:gd name="connsiteX6" fmla="*/ 255154 w 255154"/>
                  <a:gd name="connsiteY6" fmla="*/ 317905 h 360040"/>
                  <a:gd name="connsiteX7" fmla="*/ 218831 w 255154"/>
                  <a:gd name="connsiteY7" fmla="*/ 345893 h 360040"/>
                  <a:gd name="connsiteX8" fmla="*/ 157518 w 255154"/>
                  <a:gd name="connsiteY8" fmla="*/ 360040 h 360040"/>
                  <a:gd name="connsiteX9" fmla="*/ 0 w 255154"/>
                  <a:gd name="connsiteY9" fmla="*/ 180020 h 360040"/>
                  <a:gd name="connsiteX10" fmla="*/ 157518 w 255154"/>
                  <a:gd name="connsiteY10" fmla="*/ 0 h 360040"/>
                  <a:gd name="connsiteX11" fmla="*/ 189263 w 255154"/>
                  <a:gd name="connsiteY11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235115 w 255154"/>
                  <a:gd name="connsiteY4" fmla="*/ 302464 h 360040"/>
                  <a:gd name="connsiteX5" fmla="*/ 255154 w 255154"/>
                  <a:gd name="connsiteY5" fmla="*/ 317905 h 360040"/>
                  <a:gd name="connsiteX6" fmla="*/ 218831 w 255154"/>
                  <a:gd name="connsiteY6" fmla="*/ 345893 h 360040"/>
                  <a:gd name="connsiteX7" fmla="*/ 157518 w 255154"/>
                  <a:gd name="connsiteY7" fmla="*/ 360040 h 360040"/>
                  <a:gd name="connsiteX8" fmla="*/ 0 w 255154"/>
                  <a:gd name="connsiteY8" fmla="*/ 180020 h 360040"/>
                  <a:gd name="connsiteX9" fmla="*/ 157518 w 255154"/>
                  <a:gd name="connsiteY9" fmla="*/ 0 h 360040"/>
                  <a:gd name="connsiteX10" fmla="*/ 189263 w 255154"/>
                  <a:gd name="connsiteY10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302464 h 360040"/>
                  <a:gd name="connsiteX4" fmla="*/ 255154 w 255154"/>
                  <a:gd name="connsiteY4" fmla="*/ 317905 h 360040"/>
                  <a:gd name="connsiteX5" fmla="*/ 218831 w 255154"/>
                  <a:gd name="connsiteY5" fmla="*/ 345893 h 360040"/>
                  <a:gd name="connsiteX6" fmla="*/ 157518 w 255154"/>
                  <a:gd name="connsiteY6" fmla="*/ 360040 h 360040"/>
                  <a:gd name="connsiteX7" fmla="*/ 0 w 255154"/>
                  <a:gd name="connsiteY7" fmla="*/ 180020 h 360040"/>
                  <a:gd name="connsiteX8" fmla="*/ 157518 w 255154"/>
                  <a:gd name="connsiteY8" fmla="*/ 0 h 360040"/>
                  <a:gd name="connsiteX9" fmla="*/ 189263 w 255154"/>
                  <a:gd name="connsiteY9" fmla="*/ 3657 h 360040"/>
                  <a:gd name="connsiteX0" fmla="*/ 248860 w 340300"/>
                  <a:gd name="connsiteY0" fmla="*/ 37286 h 360040"/>
                  <a:gd name="connsiteX1" fmla="*/ 235115 w 340300"/>
                  <a:gd name="connsiteY1" fmla="*/ 302464 h 360040"/>
                  <a:gd name="connsiteX2" fmla="*/ 255154 w 340300"/>
                  <a:gd name="connsiteY2" fmla="*/ 317905 h 360040"/>
                  <a:gd name="connsiteX3" fmla="*/ 218831 w 340300"/>
                  <a:gd name="connsiteY3" fmla="*/ 345893 h 360040"/>
                  <a:gd name="connsiteX4" fmla="*/ 157518 w 340300"/>
                  <a:gd name="connsiteY4" fmla="*/ 360040 h 360040"/>
                  <a:gd name="connsiteX5" fmla="*/ 0 w 340300"/>
                  <a:gd name="connsiteY5" fmla="*/ 180020 h 360040"/>
                  <a:gd name="connsiteX6" fmla="*/ 157518 w 340300"/>
                  <a:gd name="connsiteY6" fmla="*/ 0 h 360040"/>
                  <a:gd name="connsiteX7" fmla="*/ 189263 w 340300"/>
                  <a:gd name="connsiteY7" fmla="*/ 3657 h 360040"/>
                  <a:gd name="connsiteX8" fmla="*/ 218831 w 340300"/>
                  <a:gd name="connsiteY8" fmla="*/ 14147 h 360040"/>
                  <a:gd name="connsiteX9" fmla="*/ 340300 w 340300"/>
                  <a:gd name="connsiteY9" fmla="*/ 128726 h 360040"/>
                  <a:gd name="connsiteX0" fmla="*/ 248860 w 476054"/>
                  <a:gd name="connsiteY0" fmla="*/ 54372 h 377126"/>
                  <a:gd name="connsiteX1" fmla="*/ 235115 w 476054"/>
                  <a:gd name="connsiteY1" fmla="*/ 319550 h 377126"/>
                  <a:gd name="connsiteX2" fmla="*/ 255154 w 476054"/>
                  <a:gd name="connsiteY2" fmla="*/ 334991 h 377126"/>
                  <a:gd name="connsiteX3" fmla="*/ 218831 w 476054"/>
                  <a:gd name="connsiteY3" fmla="*/ 362979 h 377126"/>
                  <a:gd name="connsiteX4" fmla="*/ 157518 w 476054"/>
                  <a:gd name="connsiteY4" fmla="*/ 377126 h 377126"/>
                  <a:gd name="connsiteX5" fmla="*/ 0 w 476054"/>
                  <a:gd name="connsiteY5" fmla="*/ 197106 h 377126"/>
                  <a:gd name="connsiteX6" fmla="*/ 157518 w 476054"/>
                  <a:gd name="connsiteY6" fmla="*/ 17086 h 377126"/>
                  <a:gd name="connsiteX7" fmla="*/ 189263 w 476054"/>
                  <a:gd name="connsiteY7" fmla="*/ 20743 h 377126"/>
                  <a:gd name="connsiteX8" fmla="*/ 475560 w 476054"/>
                  <a:gd name="connsiteY8" fmla="*/ 283695 h 377126"/>
                  <a:gd name="connsiteX9" fmla="*/ 340300 w 476054"/>
                  <a:gd name="connsiteY9" fmla="*/ 145812 h 377126"/>
                  <a:gd name="connsiteX0" fmla="*/ 248860 w 340300"/>
                  <a:gd name="connsiteY0" fmla="*/ 44215 h 366969"/>
                  <a:gd name="connsiteX1" fmla="*/ 235115 w 340300"/>
                  <a:gd name="connsiteY1" fmla="*/ 309393 h 366969"/>
                  <a:gd name="connsiteX2" fmla="*/ 255154 w 340300"/>
                  <a:gd name="connsiteY2" fmla="*/ 324834 h 366969"/>
                  <a:gd name="connsiteX3" fmla="*/ 218831 w 340300"/>
                  <a:gd name="connsiteY3" fmla="*/ 352822 h 366969"/>
                  <a:gd name="connsiteX4" fmla="*/ 157518 w 340300"/>
                  <a:gd name="connsiteY4" fmla="*/ 366969 h 366969"/>
                  <a:gd name="connsiteX5" fmla="*/ 0 w 340300"/>
                  <a:gd name="connsiteY5" fmla="*/ 186949 h 366969"/>
                  <a:gd name="connsiteX6" fmla="*/ 157518 w 340300"/>
                  <a:gd name="connsiteY6" fmla="*/ 6929 h 366969"/>
                  <a:gd name="connsiteX7" fmla="*/ 189263 w 340300"/>
                  <a:gd name="connsiteY7" fmla="*/ 10586 h 366969"/>
                  <a:gd name="connsiteX8" fmla="*/ 340300 w 340300"/>
                  <a:gd name="connsiteY8" fmla="*/ 135655 h 366969"/>
                  <a:gd name="connsiteX0" fmla="*/ 235115 w 340300"/>
                  <a:gd name="connsiteY0" fmla="*/ 309393 h 366969"/>
                  <a:gd name="connsiteX1" fmla="*/ 255154 w 340300"/>
                  <a:gd name="connsiteY1" fmla="*/ 324834 h 366969"/>
                  <a:gd name="connsiteX2" fmla="*/ 218831 w 340300"/>
                  <a:gd name="connsiteY2" fmla="*/ 352822 h 366969"/>
                  <a:gd name="connsiteX3" fmla="*/ 157518 w 340300"/>
                  <a:gd name="connsiteY3" fmla="*/ 366969 h 366969"/>
                  <a:gd name="connsiteX4" fmla="*/ 0 w 340300"/>
                  <a:gd name="connsiteY4" fmla="*/ 186949 h 366969"/>
                  <a:gd name="connsiteX5" fmla="*/ 157518 w 340300"/>
                  <a:gd name="connsiteY5" fmla="*/ 6929 h 366969"/>
                  <a:gd name="connsiteX6" fmla="*/ 189263 w 340300"/>
                  <a:gd name="connsiteY6" fmla="*/ 10586 h 366969"/>
                  <a:gd name="connsiteX7" fmla="*/ 340300 w 340300"/>
                  <a:gd name="connsiteY7" fmla="*/ 135655 h 366969"/>
                  <a:gd name="connsiteX0" fmla="*/ 235115 w 255154"/>
                  <a:gd name="connsiteY0" fmla="*/ 309393 h 366969"/>
                  <a:gd name="connsiteX1" fmla="*/ 255154 w 255154"/>
                  <a:gd name="connsiteY1" fmla="*/ 324834 h 366969"/>
                  <a:gd name="connsiteX2" fmla="*/ 218831 w 255154"/>
                  <a:gd name="connsiteY2" fmla="*/ 352822 h 366969"/>
                  <a:gd name="connsiteX3" fmla="*/ 157518 w 255154"/>
                  <a:gd name="connsiteY3" fmla="*/ 366969 h 366969"/>
                  <a:gd name="connsiteX4" fmla="*/ 0 w 255154"/>
                  <a:gd name="connsiteY4" fmla="*/ 186949 h 366969"/>
                  <a:gd name="connsiteX5" fmla="*/ 157518 w 255154"/>
                  <a:gd name="connsiteY5" fmla="*/ 6929 h 366969"/>
                  <a:gd name="connsiteX6" fmla="*/ 189263 w 255154"/>
                  <a:gd name="connsiteY6" fmla="*/ 10586 h 366969"/>
                  <a:gd name="connsiteX0" fmla="*/ 255154 w 255154"/>
                  <a:gd name="connsiteY0" fmla="*/ 324834 h 366969"/>
                  <a:gd name="connsiteX1" fmla="*/ 218831 w 255154"/>
                  <a:gd name="connsiteY1" fmla="*/ 352822 h 366969"/>
                  <a:gd name="connsiteX2" fmla="*/ 157518 w 255154"/>
                  <a:gd name="connsiteY2" fmla="*/ 366969 h 366969"/>
                  <a:gd name="connsiteX3" fmla="*/ 0 w 255154"/>
                  <a:gd name="connsiteY3" fmla="*/ 186949 h 366969"/>
                  <a:gd name="connsiteX4" fmla="*/ 157518 w 255154"/>
                  <a:gd name="connsiteY4" fmla="*/ 6929 h 366969"/>
                  <a:gd name="connsiteX5" fmla="*/ 189263 w 255154"/>
                  <a:gd name="connsiteY5" fmla="*/ 10586 h 366969"/>
                  <a:gd name="connsiteX0" fmla="*/ 255154 w 255154"/>
                  <a:gd name="connsiteY0" fmla="*/ 317905 h 360040"/>
                  <a:gd name="connsiteX1" fmla="*/ 218831 w 255154"/>
                  <a:gd name="connsiteY1" fmla="*/ 345893 h 360040"/>
                  <a:gd name="connsiteX2" fmla="*/ 157518 w 255154"/>
                  <a:gd name="connsiteY2" fmla="*/ 360040 h 360040"/>
                  <a:gd name="connsiteX3" fmla="*/ 0 w 255154"/>
                  <a:gd name="connsiteY3" fmla="*/ 180020 h 360040"/>
                  <a:gd name="connsiteX4" fmla="*/ 157518 w 255154"/>
                  <a:gd name="connsiteY4" fmla="*/ 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5154" h="360040">
                    <a:moveTo>
                      <a:pt x="255154" y="317905"/>
                    </a:moveTo>
                    <a:lnTo>
                      <a:pt x="218831" y="345893"/>
                    </a:lnTo>
                    <a:cubicBezTo>
                      <a:pt x="199986" y="355003"/>
                      <a:pt x="179267" y="360040"/>
                      <a:pt x="157518" y="360040"/>
                    </a:cubicBezTo>
                    <a:cubicBezTo>
                      <a:pt x="70523" y="360040"/>
                      <a:pt x="0" y="279442"/>
                      <a:pt x="0" y="180020"/>
                    </a:cubicBezTo>
                    <a:cubicBezTo>
                      <a:pt x="0" y="80598"/>
                      <a:pt x="70523" y="0"/>
                      <a:pt x="157518" y="0"/>
                    </a:cubicBezTo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E6D983AF-90C1-4CE8-8665-7A1A3C2C717E}"/>
                  </a:ext>
                </a:extLst>
              </p:cNvPr>
              <p:cNvSpPr/>
              <p:nvPr/>
            </p:nvSpPr>
            <p:spPr bwMode="auto">
              <a:xfrm rot="21325971" flipH="1">
                <a:off x="6462874" y="4093812"/>
                <a:ext cx="239044" cy="327462"/>
              </a:xfrm>
              <a:custGeom>
                <a:avLst/>
                <a:gdLst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188979 w 255154"/>
                  <a:gd name="connsiteY4" fmla="*/ 175170 h 360040"/>
                  <a:gd name="connsiteX5" fmla="*/ 235115 w 255154"/>
                  <a:gd name="connsiteY5" fmla="*/ 302464 h 360040"/>
                  <a:gd name="connsiteX6" fmla="*/ 255154 w 255154"/>
                  <a:gd name="connsiteY6" fmla="*/ 317905 h 360040"/>
                  <a:gd name="connsiteX7" fmla="*/ 218831 w 255154"/>
                  <a:gd name="connsiteY7" fmla="*/ 345893 h 360040"/>
                  <a:gd name="connsiteX8" fmla="*/ 157518 w 255154"/>
                  <a:gd name="connsiteY8" fmla="*/ 360040 h 360040"/>
                  <a:gd name="connsiteX9" fmla="*/ 0 w 255154"/>
                  <a:gd name="connsiteY9" fmla="*/ 180020 h 360040"/>
                  <a:gd name="connsiteX10" fmla="*/ 157518 w 255154"/>
                  <a:gd name="connsiteY10" fmla="*/ 0 h 360040"/>
                  <a:gd name="connsiteX11" fmla="*/ 189263 w 255154"/>
                  <a:gd name="connsiteY11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235115 w 255154"/>
                  <a:gd name="connsiteY4" fmla="*/ 302464 h 360040"/>
                  <a:gd name="connsiteX5" fmla="*/ 255154 w 255154"/>
                  <a:gd name="connsiteY5" fmla="*/ 317905 h 360040"/>
                  <a:gd name="connsiteX6" fmla="*/ 218831 w 255154"/>
                  <a:gd name="connsiteY6" fmla="*/ 345893 h 360040"/>
                  <a:gd name="connsiteX7" fmla="*/ 157518 w 255154"/>
                  <a:gd name="connsiteY7" fmla="*/ 360040 h 360040"/>
                  <a:gd name="connsiteX8" fmla="*/ 0 w 255154"/>
                  <a:gd name="connsiteY8" fmla="*/ 180020 h 360040"/>
                  <a:gd name="connsiteX9" fmla="*/ 157518 w 255154"/>
                  <a:gd name="connsiteY9" fmla="*/ 0 h 360040"/>
                  <a:gd name="connsiteX10" fmla="*/ 189263 w 255154"/>
                  <a:gd name="connsiteY10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302464 h 360040"/>
                  <a:gd name="connsiteX4" fmla="*/ 255154 w 255154"/>
                  <a:gd name="connsiteY4" fmla="*/ 317905 h 360040"/>
                  <a:gd name="connsiteX5" fmla="*/ 218831 w 255154"/>
                  <a:gd name="connsiteY5" fmla="*/ 345893 h 360040"/>
                  <a:gd name="connsiteX6" fmla="*/ 157518 w 255154"/>
                  <a:gd name="connsiteY6" fmla="*/ 360040 h 360040"/>
                  <a:gd name="connsiteX7" fmla="*/ 0 w 255154"/>
                  <a:gd name="connsiteY7" fmla="*/ 180020 h 360040"/>
                  <a:gd name="connsiteX8" fmla="*/ 157518 w 255154"/>
                  <a:gd name="connsiteY8" fmla="*/ 0 h 360040"/>
                  <a:gd name="connsiteX9" fmla="*/ 189263 w 255154"/>
                  <a:gd name="connsiteY9" fmla="*/ 3657 h 360040"/>
                  <a:gd name="connsiteX0" fmla="*/ 248860 w 340300"/>
                  <a:gd name="connsiteY0" fmla="*/ 37286 h 360040"/>
                  <a:gd name="connsiteX1" fmla="*/ 235115 w 340300"/>
                  <a:gd name="connsiteY1" fmla="*/ 302464 h 360040"/>
                  <a:gd name="connsiteX2" fmla="*/ 255154 w 340300"/>
                  <a:gd name="connsiteY2" fmla="*/ 317905 h 360040"/>
                  <a:gd name="connsiteX3" fmla="*/ 218831 w 340300"/>
                  <a:gd name="connsiteY3" fmla="*/ 345893 h 360040"/>
                  <a:gd name="connsiteX4" fmla="*/ 157518 w 340300"/>
                  <a:gd name="connsiteY4" fmla="*/ 360040 h 360040"/>
                  <a:gd name="connsiteX5" fmla="*/ 0 w 340300"/>
                  <a:gd name="connsiteY5" fmla="*/ 180020 h 360040"/>
                  <a:gd name="connsiteX6" fmla="*/ 157518 w 340300"/>
                  <a:gd name="connsiteY6" fmla="*/ 0 h 360040"/>
                  <a:gd name="connsiteX7" fmla="*/ 189263 w 340300"/>
                  <a:gd name="connsiteY7" fmla="*/ 3657 h 360040"/>
                  <a:gd name="connsiteX8" fmla="*/ 218831 w 340300"/>
                  <a:gd name="connsiteY8" fmla="*/ 14147 h 360040"/>
                  <a:gd name="connsiteX9" fmla="*/ 340300 w 340300"/>
                  <a:gd name="connsiteY9" fmla="*/ 128726 h 360040"/>
                  <a:gd name="connsiteX0" fmla="*/ 248860 w 476054"/>
                  <a:gd name="connsiteY0" fmla="*/ 54372 h 377126"/>
                  <a:gd name="connsiteX1" fmla="*/ 235115 w 476054"/>
                  <a:gd name="connsiteY1" fmla="*/ 319550 h 377126"/>
                  <a:gd name="connsiteX2" fmla="*/ 255154 w 476054"/>
                  <a:gd name="connsiteY2" fmla="*/ 334991 h 377126"/>
                  <a:gd name="connsiteX3" fmla="*/ 218831 w 476054"/>
                  <a:gd name="connsiteY3" fmla="*/ 362979 h 377126"/>
                  <a:gd name="connsiteX4" fmla="*/ 157518 w 476054"/>
                  <a:gd name="connsiteY4" fmla="*/ 377126 h 377126"/>
                  <a:gd name="connsiteX5" fmla="*/ 0 w 476054"/>
                  <a:gd name="connsiteY5" fmla="*/ 197106 h 377126"/>
                  <a:gd name="connsiteX6" fmla="*/ 157518 w 476054"/>
                  <a:gd name="connsiteY6" fmla="*/ 17086 h 377126"/>
                  <a:gd name="connsiteX7" fmla="*/ 189263 w 476054"/>
                  <a:gd name="connsiteY7" fmla="*/ 20743 h 377126"/>
                  <a:gd name="connsiteX8" fmla="*/ 475560 w 476054"/>
                  <a:gd name="connsiteY8" fmla="*/ 283695 h 377126"/>
                  <a:gd name="connsiteX9" fmla="*/ 340300 w 476054"/>
                  <a:gd name="connsiteY9" fmla="*/ 145812 h 377126"/>
                  <a:gd name="connsiteX0" fmla="*/ 248860 w 340300"/>
                  <a:gd name="connsiteY0" fmla="*/ 44215 h 366969"/>
                  <a:gd name="connsiteX1" fmla="*/ 235115 w 340300"/>
                  <a:gd name="connsiteY1" fmla="*/ 309393 h 366969"/>
                  <a:gd name="connsiteX2" fmla="*/ 255154 w 340300"/>
                  <a:gd name="connsiteY2" fmla="*/ 324834 h 366969"/>
                  <a:gd name="connsiteX3" fmla="*/ 218831 w 340300"/>
                  <a:gd name="connsiteY3" fmla="*/ 352822 h 366969"/>
                  <a:gd name="connsiteX4" fmla="*/ 157518 w 340300"/>
                  <a:gd name="connsiteY4" fmla="*/ 366969 h 366969"/>
                  <a:gd name="connsiteX5" fmla="*/ 0 w 340300"/>
                  <a:gd name="connsiteY5" fmla="*/ 186949 h 366969"/>
                  <a:gd name="connsiteX6" fmla="*/ 157518 w 340300"/>
                  <a:gd name="connsiteY6" fmla="*/ 6929 h 366969"/>
                  <a:gd name="connsiteX7" fmla="*/ 189263 w 340300"/>
                  <a:gd name="connsiteY7" fmla="*/ 10586 h 366969"/>
                  <a:gd name="connsiteX8" fmla="*/ 340300 w 340300"/>
                  <a:gd name="connsiteY8" fmla="*/ 135655 h 366969"/>
                  <a:gd name="connsiteX0" fmla="*/ 235115 w 340300"/>
                  <a:gd name="connsiteY0" fmla="*/ 309393 h 366969"/>
                  <a:gd name="connsiteX1" fmla="*/ 255154 w 340300"/>
                  <a:gd name="connsiteY1" fmla="*/ 324834 h 366969"/>
                  <a:gd name="connsiteX2" fmla="*/ 218831 w 340300"/>
                  <a:gd name="connsiteY2" fmla="*/ 352822 h 366969"/>
                  <a:gd name="connsiteX3" fmla="*/ 157518 w 340300"/>
                  <a:gd name="connsiteY3" fmla="*/ 366969 h 366969"/>
                  <a:gd name="connsiteX4" fmla="*/ 0 w 340300"/>
                  <a:gd name="connsiteY4" fmla="*/ 186949 h 366969"/>
                  <a:gd name="connsiteX5" fmla="*/ 157518 w 340300"/>
                  <a:gd name="connsiteY5" fmla="*/ 6929 h 366969"/>
                  <a:gd name="connsiteX6" fmla="*/ 189263 w 340300"/>
                  <a:gd name="connsiteY6" fmla="*/ 10586 h 366969"/>
                  <a:gd name="connsiteX7" fmla="*/ 340300 w 340300"/>
                  <a:gd name="connsiteY7" fmla="*/ 135655 h 366969"/>
                  <a:gd name="connsiteX0" fmla="*/ 235115 w 255154"/>
                  <a:gd name="connsiteY0" fmla="*/ 309393 h 366969"/>
                  <a:gd name="connsiteX1" fmla="*/ 255154 w 255154"/>
                  <a:gd name="connsiteY1" fmla="*/ 324834 h 366969"/>
                  <a:gd name="connsiteX2" fmla="*/ 218831 w 255154"/>
                  <a:gd name="connsiteY2" fmla="*/ 352822 h 366969"/>
                  <a:gd name="connsiteX3" fmla="*/ 157518 w 255154"/>
                  <a:gd name="connsiteY3" fmla="*/ 366969 h 366969"/>
                  <a:gd name="connsiteX4" fmla="*/ 0 w 255154"/>
                  <a:gd name="connsiteY4" fmla="*/ 186949 h 366969"/>
                  <a:gd name="connsiteX5" fmla="*/ 157518 w 255154"/>
                  <a:gd name="connsiteY5" fmla="*/ 6929 h 366969"/>
                  <a:gd name="connsiteX6" fmla="*/ 189263 w 255154"/>
                  <a:gd name="connsiteY6" fmla="*/ 10586 h 366969"/>
                  <a:gd name="connsiteX0" fmla="*/ 255154 w 255154"/>
                  <a:gd name="connsiteY0" fmla="*/ 324834 h 366969"/>
                  <a:gd name="connsiteX1" fmla="*/ 218831 w 255154"/>
                  <a:gd name="connsiteY1" fmla="*/ 352822 h 366969"/>
                  <a:gd name="connsiteX2" fmla="*/ 157518 w 255154"/>
                  <a:gd name="connsiteY2" fmla="*/ 366969 h 366969"/>
                  <a:gd name="connsiteX3" fmla="*/ 0 w 255154"/>
                  <a:gd name="connsiteY3" fmla="*/ 186949 h 366969"/>
                  <a:gd name="connsiteX4" fmla="*/ 157518 w 255154"/>
                  <a:gd name="connsiteY4" fmla="*/ 6929 h 366969"/>
                  <a:gd name="connsiteX5" fmla="*/ 189263 w 255154"/>
                  <a:gd name="connsiteY5" fmla="*/ 10586 h 366969"/>
                  <a:gd name="connsiteX0" fmla="*/ 255154 w 255154"/>
                  <a:gd name="connsiteY0" fmla="*/ 317905 h 360040"/>
                  <a:gd name="connsiteX1" fmla="*/ 218831 w 255154"/>
                  <a:gd name="connsiteY1" fmla="*/ 345893 h 360040"/>
                  <a:gd name="connsiteX2" fmla="*/ 157518 w 255154"/>
                  <a:gd name="connsiteY2" fmla="*/ 360040 h 360040"/>
                  <a:gd name="connsiteX3" fmla="*/ 0 w 255154"/>
                  <a:gd name="connsiteY3" fmla="*/ 180020 h 360040"/>
                  <a:gd name="connsiteX4" fmla="*/ 157518 w 255154"/>
                  <a:gd name="connsiteY4" fmla="*/ 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5154" h="360040">
                    <a:moveTo>
                      <a:pt x="255154" y="317905"/>
                    </a:moveTo>
                    <a:lnTo>
                      <a:pt x="218831" y="345893"/>
                    </a:lnTo>
                    <a:cubicBezTo>
                      <a:pt x="199986" y="355003"/>
                      <a:pt x="179267" y="360040"/>
                      <a:pt x="157518" y="360040"/>
                    </a:cubicBezTo>
                    <a:cubicBezTo>
                      <a:pt x="70523" y="360040"/>
                      <a:pt x="0" y="279442"/>
                      <a:pt x="0" y="180020"/>
                    </a:cubicBezTo>
                    <a:cubicBezTo>
                      <a:pt x="0" y="80598"/>
                      <a:pt x="70523" y="0"/>
                      <a:pt x="157518" y="0"/>
                    </a:cubicBezTo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851AC7FD-C714-4BBA-93DC-8DB7C477AEAF}"/>
                  </a:ext>
                </a:extLst>
              </p:cNvPr>
              <p:cNvSpPr/>
              <p:nvPr/>
            </p:nvSpPr>
            <p:spPr bwMode="auto">
              <a:xfrm>
                <a:off x="5178332" y="3596899"/>
                <a:ext cx="1673417" cy="1414759"/>
              </a:xfrm>
              <a:custGeom>
                <a:avLst/>
                <a:gdLst>
                  <a:gd name="connsiteX0" fmla="*/ 845282 w 1673417"/>
                  <a:gd name="connsiteY0" fmla="*/ 990658 h 1367868"/>
                  <a:gd name="connsiteX1" fmla="*/ 849799 w 1673417"/>
                  <a:gd name="connsiteY1" fmla="*/ 1000686 h 1367868"/>
                  <a:gd name="connsiteX2" fmla="*/ 857028 w 1673417"/>
                  <a:gd name="connsiteY2" fmla="*/ 1030894 h 1367868"/>
                  <a:gd name="connsiteX3" fmla="*/ 863866 w 1673417"/>
                  <a:gd name="connsiteY3" fmla="*/ 1000686 h 1367868"/>
                  <a:gd name="connsiteX4" fmla="*/ 867625 w 1673417"/>
                  <a:gd name="connsiteY4" fmla="*/ 992340 h 1367868"/>
                  <a:gd name="connsiteX5" fmla="*/ 828079 w 1673417"/>
                  <a:gd name="connsiteY5" fmla="*/ 0 h 1367868"/>
                  <a:gd name="connsiteX6" fmla="*/ 1375091 w 1673417"/>
                  <a:gd name="connsiteY6" fmla="*/ 483559 h 1367868"/>
                  <a:gd name="connsiteX7" fmla="*/ 1385493 w 1673417"/>
                  <a:gd name="connsiteY7" fmla="*/ 595469 h 1367868"/>
                  <a:gd name="connsiteX8" fmla="*/ 1417970 w 1673417"/>
                  <a:gd name="connsiteY8" fmla="*/ 738074 h 1367868"/>
                  <a:gd name="connsiteX9" fmla="*/ 1673417 w 1673417"/>
                  <a:gd name="connsiteY9" fmla="*/ 1092770 h 1367868"/>
                  <a:gd name="connsiteX10" fmla="*/ 1454535 w 1673417"/>
                  <a:gd name="connsiteY10" fmla="*/ 1121587 h 1367868"/>
                  <a:gd name="connsiteX11" fmla="*/ 1403763 w 1673417"/>
                  <a:gd name="connsiteY11" fmla="*/ 1102629 h 1367868"/>
                  <a:gd name="connsiteX12" fmla="*/ 1408559 w 1673417"/>
                  <a:gd name="connsiteY12" fmla="*/ 1115318 h 1367868"/>
                  <a:gd name="connsiteX13" fmla="*/ 1487692 w 1673417"/>
                  <a:gd name="connsiteY13" fmla="*/ 1241124 h 1367868"/>
                  <a:gd name="connsiteX14" fmla="*/ 1268809 w 1673417"/>
                  <a:gd name="connsiteY14" fmla="*/ 1212308 h 1367868"/>
                  <a:gd name="connsiteX15" fmla="*/ 1229749 w 1673417"/>
                  <a:gd name="connsiteY15" fmla="*/ 1184473 h 1367868"/>
                  <a:gd name="connsiteX16" fmla="*/ 1224040 w 1673417"/>
                  <a:gd name="connsiteY16" fmla="*/ 1219350 h 1367868"/>
                  <a:gd name="connsiteX17" fmla="*/ 1229668 w 1673417"/>
                  <a:gd name="connsiteY17" fmla="*/ 1367868 h 1367868"/>
                  <a:gd name="connsiteX18" fmla="*/ 1054518 w 1673417"/>
                  <a:gd name="connsiteY18" fmla="*/ 1233472 h 1367868"/>
                  <a:gd name="connsiteX19" fmla="*/ 1032022 w 1673417"/>
                  <a:gd name="connsiteY19" fmla="*/ 1184165 h 1367868"/>
                  <a:gd name="connsiteX20" fmla="*/ 1026441 w 1673417"/>
                  <a:gd name="connsiteY20" fmla="*/ 1196528 h 1367868"/>
                  <a:gd name="connsiteX21" fmla="*/ 993438 w 1673417"/>
                  <a:gd name="connsiteY21" fmla="*/ 1341442 h 1367868"/>
                  <a:gd name="connsiteX22" fmla="*/ 859041 w 1673417"/>
                  <a:gd name="connsiteY22" fmla="*/ 1166293 h 1367868"/>
                  <a:gd name="connsiteX23" fmla="*/ 857004 w 1673417"/>
                  <a:gd name="connsiteY23" fmla="*/ 1154153 h 1367868"/>
                  <a:gd name="connsiteX24" fmla="*/ 846192 w 1673417"/>
                  <a:gd name="connsiteY24" fmla="*/ 1192658 h 1367868"/>
                  <a:gd name="connsiteX25" fmla="*/ 720226 w 1673417"/>
                  <a:gd name="connsiteY25" fmla="*/ 1341442 h 1367868"/>
                  <a:gd name="connsiteX26" fmla="*/ 687223 w 1673417"/>
                  <a:gd name="connsiteY26" fmla="*/ 1196528 h 1367868"/>
                  <a:gd name="connsiteX27" fmla="*/ 681642 w 1673417"/>
                  <a:gd name="connsiteY27" fmla="*/ 1184165 h 1367868"/>
                  <a:gd name="connsiteX28" fmla="*/ 659146 w 1673417"/>
                  <a:gd name="connsiteY28" fmla="*/ 1233472 h 1367868"/>
                  <a:gd name="connsiteX29" fmla="*/ 483997 w 1673417"/>
                  <a:gd name="connsiteY29" fmla="*/ 1367868 h 1367868"/>
                  <a:gd name="connsiteX30" fmla="*/ 489625 w 1673417"/>
                  <a:gd name="connsiteY30" fmla="*/ 1219350 h 1367868"/>
                  <a:gd name="connsiteX31" fmla="*/ 478279 w 1673417"/>
                  <a:gd name="connsiteY31" fmla="*/ 1150043 h 1367868"/>
                  <a:gd name="connsiteX32" fmla="*/ 449680 w 1673417"/>
                  <a:gd name="connsiteY32" fmla="*/ 1180188 h 1367868"/>
                  <a:gd name="connsiteX33" fmla="*/ 185725 w 1673417"/>
                  <a:gd name="connsiteY33" fmla="*/ 1241123 h 1367868"/>
                  <a:gd name="connsiteX34" fmla="*/ 264858 w 1673417"/>
                  <a:gd name="connsiteY34" fmla="*/ 1115317 h 1367868"/>
                  <a:gd name="connsiteX35" fmla="*/ 269654 w 1673417"/>
                  <a:gd name="connsiteY35" fmla="*/ 1102628 h 1367868"/>
                  <a:gd name="connsiteX36" fmla="*/ 218882 w 1673417"/>
                  <a:gd name="connsiteY36" fmla="*/ 1121586 h 1367868"/>
                  <a:gd name="connsiteX37" fmla="*/ 0 w 1673417"/>
                  <a:gd name="connsiteY37" fmla="*/ 1092769 h 1367868"/>
                  <a:gd name="connsiteX38" fmla="*/ 255447 w 1673417"/>
                  <a:gd name="connsiteY38" fmla="*/ 738073 h 1367868"/>
                  <a:gd name="connsiteX39" fmla="*/ 274329 w 1673417"/>
                  <a:gd name="connsiteY39" fmla="*/ 655166 h 1367868"/>
                  <a:gd name="connsiteX40" fmla="*/ 269723 w 1673417"/>
                  <a:gd name="connsiteY40" fmla="*/ 605610 h 1367868"/>
                  <a:gd name="connsiteX41" fmla="*/ 828079 w 1673417"/>
                  <a:gd name="connsiteY41" fmla="*/ 0 h 1367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673417" h="1367868">
                    <a:moveTo>
                      <a:pt x="845282" y="990658"/>
                    </a:moveTo>
                    <a:lnTo>
                      <a:pt x="849799" y="1000686"/>
                    </a:lnTo>
                    <a:lnTo>
                      <a:pt x="857028" y="1030894"/>
                    </a:lnTo>
                    <a:lnTo>
                      <a:pt x="863866" y="1000686"/>
                    </a:lnTo>
                    <a:lnTo>
                      <a:pt x="867625" y="992340"/>
                    </a:lnTo>
                    <a:close/>
                    <a:moveTo>
                      <a:pt x="828079" y="0"/>
                    </a:moveTo>
                    <a:cubicBezTo>
                      <a:pt x="1097905" y="0"/>
                      <a:pt x="1323027" y="207592"/>
                      <a:pt x="1375091" y="483559"/>
                    </a:cubicBezTo>
                    <a:lnTo>
                      <a:pt x="1385493" y="595469"/>
                    </a:lnTo>
                    <a:lnTo>
                      <a:pt x="1417970" y="738074"/>
                    </a:lnTo>
                    <a:cubicBezTo>
                      <a:pt x="1465121" y="878244"/>
                      <a:pt x="1553607" y="1002255"/>
                      <a:pt x="1673417" y="1092770"/>
                    </a:cubicBezTo>
                    <a:cubicBezTo>
                      <a:pt x="1604435" y="1132597"/>
                      <a:pt x="1525841" y="1140693"/>
                      <a:pt x="1454535" y="1121587"/>
                    </a:cubicBezTo>
                    <a:lnTo>
                      <a:pt x="1403763" y="1102629"/>
                    </a:lnTo>
                    <a:lnTo>
                      <a:pt x="1408559" y="1115318"/>
                    </a:lnTo>
                    <a:cubicBezTo>
                      <a:pt x="1430483" y="1159470"/>
                      <a:pt x="1456925" y="1201644"/>
                      <a:pt x="1487692" y="1241124"/>
                    </a:cubicBezTo>
                    <a:cubicBezTo>
                      <a:pt x="1410752" y="1261740"/>
                      <a:pt x="1332740" y="1249218"/>
                      <a:pt x="1268809" y="1212308"/>
                    </a:cubicBezTo>
                    <a:lnTo>
                      <a:pt x="1229749" y="1184473"/>
                    </a:lnTo>
                    <a:lnTo>
                      <a:pt x="1224040" y="1219350"/>
                    </a:lnTo>
                    <a:cubicBezTo>
                      <a:pt x="1220951" y="1268550"/>
                      <a:pt x="1222763" y="1318294"/>
                      <a:pt x="1229668" y="1367868"/>
                    </a:cubicBezTo>
                    <a:cubicBezTo>
                      <a:pt x="1152728" y="1347252"/>
                      <a:pt x="1091429" y="1297403"/>
                      <a:pt x="1054518" y="1233472"/>
                    </a:cubicBezTo>
                    <a:lnTo>
                      <a:pt x="1032022" y="1184165"/>
                    </a:lnTo>
                    <a:lnTo>
                      <a:pt x="1026441" y="1196528"/>
                    </a:lnTo>
                    <a:cubicBezTo>
                      <a:pt x="1010724" y="1243252"/>
                      <a:pt x="999599" y="1291770"/>
                      <a:pt x="993438" y="1341442"/>
                    </a:cubicBezTo>
                    <a:cubicBezTo>
                      <a:pt x="924456" y="1301616"/>
                      <a:pt x="878147" y="1237599"/>
                      <a:pt x="859041" y="1166293"/>
                    </a:cubicBezTo>
                    <a:lnTo>
                      <a:pt x="857004" y="1154153"/>
                    </a:lnTo>
                    <a:lnTo>
                      <a:pt x="846192" y="1192658"/>
                    </a:lnTo>
                    <a:cubicBezTo>
                      <a:pt x="823586" y="1253225"/>
                      <a:pt x="780586" y="1306594"/>
                      <a:pt x="720226" y="1341442"/>
                    </a:cubicBezTo>
                    <a:cubicBezTo>
                      <a:pt x="714065" y="1291770"/>
                      <a:pt x="702941" y="1243252"/>
                      <a:pt x="687223" y="1196528"/>
                    </a:cubicBezTo>
                    <a:lnTo>
                      <a:pt x="681642" y="1184165"/>
                    </a:lnTo>
                    <a:lnTo>
                      <a:pt x="659146" y="1233472"/>
                    </a:lnTo>
                    <a:cubicBezTo>
                      <a:pt x="622235" y="1297403"/>
                      <a:pt x="560937" y="1347252"/>
                      <a:pt x="483997" y="1367868"/>
                    </a:cubicBezTo>
                    <a:cubicBezTo>
                      <a:pt x="490902" y="1318294"/>
                      <a:pt x="492714" y="1268550"/>
                      <a:pt x="489625" y="1219350"/>
                    </a:cubicBezTo>
                    <a:lnTo>
                      <a:pt x="478279" y="1150043"/>
                    </a:lnTo>
                    <a:lnTo>
                      <a:pt x="449680" y="1180188"/>
                    </a:lnTo>
                    <a:cubicBezTo>
                      <a:pt x="379750" y="1240885"/>
                      <a:pt x="281900" y="1266893"/>
                      <a:pt x="185725" y="1241123"/>
                    </a:cubicBezTo>
                    <a:cubicBezTo>
                      <a:pt x="216492" y="1201643"/>
                      <a:pt x="242934" y="1159469"/>
                      <a:pt x="264858" y="1115317"/>
                    </a:cubicBezTo>
                    <a:lnTo>
                      <a:pt x="269654" y="1102628"/>
                    </a:lnTo>
                    <a:lnTo>
                      <a:pt x="218882" y="1121586"/>
                    </a:lnTo>
                    <a:cubicBezTo>
                      <a:pt x="147576" y="1140692"/>
                      <a:pt x="68982" y="1132596"/>
                      <a:pt x="0" y="1092769"/>
                    </a:cubicBezTo>
                    <a:cubicBezTo>
                      <a:pt x="119810" y="1002254"/>
                      <a:pt x="208296" y="878243"/>
                      <a:pt x="255447" y="738073"/>
                    </a:cubicBezTo>
                    <a:lnTo>
                      <a:pt x="274329" y="655166"/>
                    </a:lnTo>
                    <a:lnTo>
                      <a:pt x="269723" y="605610"/>
                    </a:lnTo>
                    <a:cubicBezTo>
                      <a:pt x="269723" y="271141"/>
                      <a:pt x="519707" y="0"/>
                      <a:pt x="82807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118431FB-B358-461A-A7FF-EF2E4D6CCDDA}"/>
                  </a:ext>
                </a:extLst>
              </p:cNvPr>
              <p:cNvSpPr/>
              <p:nvPr/>
            </p:nvSpPr>
            <p:spPr bwMode="auto">
              <a:xfrm>
                <a:off x="5477039" y="3561996"/>
                <a:ext cx="1058744" cy="405285"/>
              </a:xfrm>
              <a:custGeom>
                <a:avLst/>
                <a:gdLst>
                  <a:gd name="connsiteX0" fmla="*/ 529372 w 1058744"/>
                  <a:gd name="connsiteY0" fmla="*/ 0 h 360279"/>
                  <a:gd name="connsiteX1" fmla="*/ 1058744 w 1058744"/>
                  <a:gd name="connsiteY1" fmla="*/ 360040 h 360279"/>
                  <a:gd name="connsiteX2" fmla="*/ 1058709 w 1058744"/>
                  <a:gd name="connsiteY2" fmla="*/ 360279 h 360279"/>
                  <a:gd name="connsiteX3" fmla="*/ 36 w 1058744"/>
                  <a:gd name="connsiteY3" fmla="*/ 360279 h 360279"/>
                  <a:gd name="connsiteX4" fmla="*/ 0 w 1058744"/>
                  <a:gd name="connsiteY4" fmla="*/ 360040 h 360279"/>
                  <a:gd name="connsiteX5" fmla="*/ 529372 w 1058744"/>
                  <a:gd name="connsiteY5" fmla="*/ 0 h 360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58744" h="360279">
                    <a:moveTo>
                      <a:pt x="529372" y="0"/>
                    </a:moveTo>
                    <a:cubicBezTo>
                      <a:pt x="821736" y="0"/>
                      <a:pt x="1058744" y="161195"/>
                      <a:pt x="1058744" y="360040"/>
                    </a:cubicBezTo>
                    <a:lnTo>
                      <a:pt x="1058709" y="360279"/>
                    </a:lnTo>
                    <a:lnTo>
                      <a:pt x="36" y="360279"/>
                    </a:lnTo>
                    <a:lnTo>
                      <a:pt x="0" y="360040"/>
                    </a:lnTo>
                    <a:cubicBezTo>
                      <a:pt x="0" y="161195"/>
                      <a:pt x="237008" y="0"/>
                      <a:pt x="52937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8" name="四角形: 角を丸くする 297">
                <a:extLst>
                  <a:ext uri="{FF2B5EF4-FFF2-40B4-BE49-F238E27FC236}">
                    <a16:creationId xmlns:a16="http://schemas.microsoft.com/office/drawing/2014/main" id="{7EA84809-3263-433F-B0B6-43043503482F}"/>
                  </a:ext>
                </a:extLst>
              </p:cNvPr>
              <p:cNvSpPr/>
              <p:nvPr/>
            </p:nvSpPr>
            <p:spPr bwMode="auto">
              <a:xfrm>
                <a:off x="5436559" y="3922036"/>
                <a:ext cx="1139704" cy="135015"/>
              </a:xfrm>
              <a:prstGeom prst="roundRect">
                <a:avLst>
                  <a:gd name="adj" fmla="val 27249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FB543610-75B3-45C1-8AEE-654045C46F71}"/>
                  </a:ext>
                </a:extLst>
              </p:cNvPr>
              <p:cNvSpPr/>
              <p:nvPr/>
            </p:nvSpPr>
            <p:spPr bwMode="auto">
              <a:xfrm>
                <a:off x="5562606" y="3566300"/>
                <a:ext cx="887610" cy="310534"/>
              </a:xfrm>
              <a:custGeom>
                <a:avLst/>
                <a:gdLst>
                  <a:gd name="connsiteX0" fmla="*/ 66889 w 887610"/>
                  <a:gd name="connsiteY0" fmla="*/ 121031 h 310534"/>
                  <a:gd name="connsiteX1" fmla="*/ 137276 w 887610"/>
                  <a:gd name="connsiteY1" fmla="*/ 242944 h 310534"/>
                  <a:gd name="connsiteX2" fmla="*/ 120785 w 887610"/>
                  <a:gd name="connsiteY2" fmla="*/ 304489 h 310534"/>
                  <a:gd name="connsiteX3" fmla="*/ 120786 w 887610"/>
                  <a:gd name="connsiteY3" fmla="*/ 304490 h 310534"/>
                  <a:gd name="connsiteX4" fmla="*/ 59241 w 887610"/>
                  <a:gd name="connsiteY4" fmla="*/ 287999 h 310534"/>
                  <a:gd name="connsiteX5" fmla="*/ 0 w 887610"/>
                  <a:gd name="connsiteY5" fmla="*/ 185392 h 310534"/>
                  <a:gd name="connsiteX6" fmla="*/ 4842 w 887610"/>
                  <a:gd name="connsiteY6" fmla="*/ 178568 h 310534"/>
                  <a:gd name="connsiteX7" fmla="*/ 820721 w 887610"/>
                  <a:gd name="connsiteY7" fmla="*/ 121031 h 310534"/>
                  <a:gd name="connsiteX8" fmla="*/ 882769 w 887610"/>
                  <a:gd name="connsiteY8" fmla="*/ 178568 h 310534"/>
                  <a:gd name="connsiteX9" fmla="*/ 887610 w 887610"/>
                  <a:gd name="connsiteY9" fmla="*/ 185392 h 310534"/>
                  <a:gd name="connsiteX10" fmla="*/ 828370 w 887610"/>
                  <a:gd name="connsiteY10" fmla="*/ 287999 h 310534"/>
                  <a:gd name="connsiteX11" fmla="*/ 766825 w 887610"/>
                  <a:gd name="connsiteY11" fmla="*/ 304490 h 310534"/>
                  <a:gd name="connsiteX12" fmla="*/ 766826 w 887610"/>
                  <a:gd name="connsiteY12" fmla="*/ 304489 h 310534"/>
                  <a:gd name="connsiteX13" fmla="*/ 750335 w 887610"/>
                  <a:gd name="connsiteY13" fmla="*/ 242944 h 310534"/>
                  <a:gd name="connsiteX14" fmla="*/ 611165 w 887610"/>
                  <a:gd name="connsiteY14" fmla="*/ 22638 h 310534"/>
                  <a:gd name="connsiteX15" fmla="*/ 649861 w 887610"/>
                  <a:gd name="connsiteY15" fmla="*/ 31828 h 310534"/>
                  <a:gd name="connsiteX16" fmla="*/ 696769 w 887610"/>
                  <a:gd name="connsiteY16" fmla="*/ 51308 h 310534"/>
                  <a:gd name="connsiteX17" fmla="*/ 658452 w 887610"/>
                  <a:gd name="connsiteY17" fmla="*/ 194313 h 310534"/>
                  <a:gd name="connsiteX18" fmla="*/ 603272 w 887610"/>
                  <a:gd name="connsiteY18" fmla="*/ 226171 h 310534"/>
                  <a:gd name="connsiteX19" fmla="*/ 603272 w 887610"/>
                  <a:gd name="connsiteY19" fmla="*/ 226170 h 310534"/>
                  <a:gd name="connsiteX20" fmla="*/ 571414 w 887610"/>
                  <a:gd name="connsiteY20" fmla="*/ 170990 h 310534"/>
                  <a:gd name="connsiteX21" fmla="*/ 276445 w 887610"/>
                  <a:gd name="connsiteY21" fmla="*/ 22638 h 310534"/>
                  <a:gd name="connsiteX22" fmla="*/ 316197 w 887610"/>
                  <a:gd name="connsiteY22" fmla="*/ 170991 h 310534"/>
                  <a:gd name="connsiteX23" fmla="*/ 284339 w 887610"/>
                  <a:gd name="connsiteY23" fmla="*/ 226171 h 310534"/>
                  <a:gd name="connsiteX24" fmla="*/ 284339 w 887610"/>
                  <a:gd name="connsiteY24" fmla="*/ 226172 h 310534"/>
                  <a:gd name="connsiteX25" fmla="*/ 229159 w 887610"/>
                  <a:gd name="connsiteY25" fmla="*/ 194314 h 310534"/>
                  <a:gd name="connsiteX26" fmla="*/ 190841 w 887610"/>
                  <a:gd name="connsiteY26" fmla="*/ 51308 h 310534"/>
                  <a:gd name="connsiteX27" fmla="*/ 237750 w 887610"/>
                  <a:gd name="connsiteY27" fmla="*/ 31828 h 310534"/>
                  <a:gd name="connsiteX28" fmla="*/ 443805 w 887610"/>
                  <a:gd name="connsiteY28" fmla="*/ 0 h 310534"/>
                  <a:gd name="connsiteX29" fmla="*/ 488859 w 887610"/>
                  <a:gd name="connsiteY29" fmla="*/ 3475 h 310534"/>
                  <a:gd name="connsiteX30" fmla="*/ 488859 w 887610"/>
                  <a:gd name="connsiteY30" fmla="*/ 145647 h 310534"/>
                  <a:gd name="connsiteX31" fmla="*/ 443805 w 887610"/>
                  <a:gd name="connsiteY31" fmla="*/ 190701 h 310534"/>
                  <a:gd name="connsiteX32" fmla="*/ 443805 w 887610"/>
                  <a:gd name="connsiteY32" fmla="*/ 190700 h 310534"/>
                  <a:gd name="connsiteX33" fmla="*/ 398751 w 887610"/>
                  <a:gd name="connsiteY33" fmla="*/ 145646 h 310534"/>
                  <a:gd name="connsiteX34" fmla="*/ 398751 w 887610"/>
                  <a:gd name="connsiteY34" fmla="*/ 3475 h 310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887610" h="310534">
                    <a:moveTo>
                      <a:pt x="66889" y="121031"/>
                    </a:moveTo>
                    <a:lnTo>
                      <a:pt x="137276" y="242944"/>
                    </a:lnTo>
                    <a:cubicBezTo>
                      <a:pt x="149718" y="264494"/>
                      <a:pt x="142335" y="292048"/>
                      <a:pt x="120785" y="304489"/>
                    </a:cubicBezTo>
                    <a:lnTo>
                      <a:pt x="120786" y="304490"/>
                    </a:lnTo>
                    <a:cubicBezTo>
                      <a:pt x="99236" y="316932"/>
                      <a:pt x="71682" y="309549"/>
                      <a:pt x="59241" y="287999"/>
                    </a:cubicBezTo>
                    <a:lnTo>
                      <a:pt x="0" y="185392"/>
                    </a:lnTo>
                    <a:lnTo>
                      <a:pt x="4842" y="178568"/>
                    </a:lnTo>
                    <a:close/>
                    <a:moveTo>
                      <a:pt x="820721" y="121031"/>
                    </a:moveTo>
                    <a:lnTo>
                      <a:pt x="882769" y="178568"/>
                    </a:lnTo>
                    <a:lnTo>
                      <a:pt x="887610" y="185392"/>
                    </a:lnTo>
                    <a:lnTo>
                      <a:pt x="828370" y="287999"/>
                    </a:lnTo>
                    <a:cubicBezTo>
                      <a:pt x="815929" y="309549"/>
                      <a:pt x="788375" y="316932"/>
                      <a:pt x="766825" y="304490"/>
                    </a:cubicBezTo>
                    <a:lnTo>
                      <a:pt x="766826" y="304489"/>
                    </a:lnTo>
                    <a:cubicBezTo>
                      <a:pt x="745277" y="292048"/>
                      <a:pt x="737893" y="264494"/>
                      <a:pt x="750335" y="242944"/>
                    </a:cubicBezTo>
                    <a:close/>
                    <a:moveTo>
                      <a:pt x="611165" y="22638"/>
                    </a:moveTo>
                    <a:lnTo>
                      <a:pt x="649861" y="31828"/>
                    </a:lnTo>
                    <a:lnTo>
                      <a:pt x="696769" y="51308"/>
                    </a:lnTo>
                    <a:lnTo>
                      <a:pt x="658452" y="194313"/>
                    </a:lnTo>
                    <a:cubicBezTo>
                      <a:pt x="652011" y="218348"/>
                      <a:pt x="627307" y="232611"/>
                      <a:pt x="603272" y="226171"/>
                    </a:cubicBezTo>
                    <a:lnTo>
                      <a:pt x="603272" y="226170"/>
                    </a:lnTo>
                    <a:cubicBezTo>
                      <a:pt x="579237" y="219729"/>
                      <a:pt x="564974" y="195025"/>
                      <a:pt x="571414" y="170990"/>
                    </a:cubicBezTo>
                    <a:close/>
                    <a:moveTo>
                      <a:pt x="276445" y="22638"/>
                    </a:moveTo>
                    <a:lnTo>
                      <a:pt x="316197" y="170991"/>
                    </a:lnTo>
                    <a:cubicBezTo>
                      <a:pt x="322637" y="195026"/>
                      <a:pt x="308374" y="219730"/>
                      <a:pt x="284339" y="226171"/>
                    </a:cubicBezTo>
                    <a:lnTo>
                      <a:pt x="284339" y="226172"/>
                    </a:lnTo>
                    <a:cubicBezTo>
                      <a:pt x="260304" y="232612"/>
                      <a:pt x="235600" y="218349"/>
                      <a:pt x="229159" y="194314"/>
                    </a:cubicBezTo>
                    <a:lnTo>
                      <a:pt x="190841" y="51308"/>
                    </a:lnTo>
                    <a:lnTo>
                      <a:pt x="237750" y="31828"/>
                    </a:lnTo>
                    <a:close/>
                    <a:moveTo>
                      <a:pt x="443805" y="0"/>
                    </a:moveTo>
                    <a:lnTo>
                      <a:pt x="488859" y="3475"/>
                    </a:lnTo>
                    <a:lnTo>
                      <a:pt x="488859" y="145647"/>
                    </a:lnTo>
                    <a:cubicBezTo>
                      <a:pt x="488859" y="170530"/>
                      <a:pt x="468688" y="190701"/>
                      <a:pt x="443805" y="190701"/>
                    </a:cubicBezTo>
                    <a:lnTo>
                      <a:pt x="443805" y="190700"/>
                    </a:lnTo>
                    <a:cubicBezTo>
                      <a:pt x="418922" y="190700"/>
                      <a:pt x="398751" y="170529"/>
                      <a:pt x="398751" y="145646"/>
                    </a:cubicBezTo>
                    <a:lnTo>
                      <a:pt x="398751" y="3475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69" name="四角形: 上の 2 つの角を丸める 268">
              <a:extLst>
                <a:ext uri="{FF2B5EF4-FFF2-40B4-BE49-F238E27FC236}">
                  <a16:creationId xmlns:a16="http://schemas.microsoft.com/office/drawing/2014/main" id="{623C40B8-2D99-4E96-9C29-467AE00A8F19}"/>
                </a:ext>
              </a:extLst>
            </p:cNvPr>
            <p:cNvSpPr/>
            <p:nvPr/>
          </p:nvSpPr>
          <p:spPr bwMode="auto">
            <a:xfrm>
              <a:off x="4672950" y="5809815"/>
              <a:ext cx="260222" cy="155157"/>
            </a:xfrm>
            <a:prstGeom prst="round2SameRect">
              <a:avLst>
                <a:gd name="adj1" fmla="val 49408"/>
                <a:gd name="adj2" fmla="val 24556"/>
              </a:avLst>
            </a:prstGeom>
            <a:solidFill>
              <a:srgbClr val="FFFFFF">
                <a:lumMod val="9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0" name="四角形: 上の 2 つの角を丸める 269">
              <a:extLst>
                <a:ext uri="{FF2B5EF4-FFF2-40B4-BE49-F238E27FC236}">
                  <a16:creationId xmlns:a16="http://schemas.microsoft.com/office/drawing/2014/main" id="{F335807C-B5B2-4ACB-A487-4DA1B660DD22}"/>
                </a:ext>
              </a:extLst>
            </p:cNvPr>
            <p:cNvSpPr/>
            <p:nvPr/>
          </p:nvSpPr>
          <p:spPr bwMode="auto">
            <a:xfrm>
              <a:off x="5084698" y="4934192"/>
              <a:ext cx="63564" cy="278348"/>
            </a:xfrm>
            <a:prstGeom prst="round2SameRect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4B6B8B13-41CB-4966-9280-5189B15BCE29}"/>
                </a:ext>
              </a:extLst>
            </p:cNvPr>
            <p:cNvSpPr/>
            <p:nvPr/>
          </p:nvSpPr>
          <p:spPr bwMode="auto">
            <a:xfrm rot="856349">
              <a:off x="4713120" y="4223148"/>
              <a:ext cx="296123" cy="810985"/>
            </a:xfrm>
            <a:custGeom>
              <a:avLst/>
              <a:gdLst>
                <a:gd name="connsiteX0" fmla="*/ 85722 w 296123"/>
                <a:gd name="connsiteY0" fmla="*/ 0 h 810985"/>
                <a:gd name="connsiteX1" fmla="*/ 169978 w 296123"/>
                <a:gd name="connsiteY1" fmla="*/ 84256 h 810985"/>
                <a:gd name="connsiteX2" fmla="*/ 169978 w 296123"/>
                <a:gd name="connsiteY2" fmla="*/ 437335 h 810985"/>
                <a:gd name="connsiteX3" fmla="*/ 296123 w 296123"/>
                <a:gd name="connsiteY3" fmla="*/ 747501 h 810985"/>
                <a:gd name="connsiteX4" fmla="*/ 140027 w 296123"/>
                <a:gd name="connsiteY4" fmla="*/ 810985 h 810985"/>
                <a:gd name="connsiteX5" fmla="*/ 6230 w 296123"/>
                <a:gd name="connsiteY5" fmla="*/ 482005 h 810985"/>
                <a:gd name="connsiteX6" fmla="*/ 8 w 296123"/>
                <a:gd name="connsiteY6" fmla="*/ 449130 h 810985"/>
                <a:gd name="connsiteX7" fmla="*/ 1697 w 296123"/>
                <a:gd name="connsiteY7" fmla="*/ 441084 h 810985"/>
                <a:gd name="connsiteX8" fmla="*/ 1466 w 296123"/>
                <a:gd name="connsiteY8" fmla="*/ 439940 h 810985"/>
                <a:gd name="connsiteX9" fmla="*/ 1466 w 296123"/>
                <a:gd name="connsiteY9" fmla="*/ 84256 h 810985"/>
                <a:gd name="connsiteX10" fmla="*/ 85722 w 296123"/>
                <a:gd name="connsiteY10" fmla="*/ 0 h 810985"/>
                <a:gd name="connsiteX0" fmla="*/ 169978 w 296123"/>
                <a:gd name="connsiteY0" fmla="*/ 84256 h 810985"/>
                <a:gd name="connsiteX1" fmla="*/ 169978 w 296123"/>
                <a:gd name="connsiteY1" fmla="*/ 437335 h 810985"/>
                <a:gd name="connsiteX2" fmla="*/ 296123 w 296123"/>
                <a:gd name="connsiteY2" fmla="*/ 747501 h 810985"/>
                <a:gd name="connsiteX3" fmla="*/ 140027 w 296123"/>
                <a:gd name="connsiteY3" fmla="*/ 810985 h 810985"/>
                <a:gd name="connsiteX4" fmla="*/ 6230 w 296123"/>
                <a:gd name="connsiteY4" fmla="*/ 482005 h 810985"/>
                <a:gd name="connsiteX5" fmla="*/ 8 w 296123"/>
                <a:gd name="connsiteY5" fmla="*/ 449130 h 810985"/>
                <a:gd name="connsiteX6" fmla="*/ 1697 w 296123"/>
                <a:gd name="connsiteY6" fmla="*/ 441084 h 810985"/>
                <a:gd name="connsiteX7" fmla="*/ 1466 w 296123"/>
                <a:gd name="connsiteY7" fmla="*/ 439940 h 810985"/>
                <a:gd name="connsiteX8" fmla="*/ 1466 w 296123"/>
                <a:gd name="connsiteY8" fmla="*/ 84256 h 810985"/>
                <a:gd name="connsiteX9" fmla="*/ 85722 w 296123"/>
                <a:gd name="connsiteY9" fmla="*/ 0 h 810985"/>
                <a:gd name="connsiteX10" fmla="*/ 261418 w 296123"/>
                <a:gd name="connsiteY10" fmla="*/ 175696 h 810985"/>
                <a:gd name="connsiteX0" fmla="*/ 169978 w 296123"/>
                <a:gd name="connsiteY0" fmla="*/ 84256 h 810985"/>
                <a:gd name="connsiteX1" fmla="*/ 169978 w 296123"/>
                <a:gd name="connsiteY1" fmla="*/ 437335 h 810985"/>
                <a:gd name="connsiteX2" fmla="*/ 296123 w 296123"/>
                <a:gd name="connsiteY2" fmla="*/ 747501 h 810985"/>
                <a:gd name="connsiteX3" fmla="*/ 140027 w 296123"/>
                <a:gd name="connsiteY3" fmla="*/ 810985 h 810985"/>
                <a:gd name="connsiteX4" fmla="*/ 6230 w 296123"/>
                <a:gd name="connsiteY4" fmla="*/ 482005 h 810985"/>
                <a:gd name="connsiteX5" fmla="*/ 8 w 296123"/>
                <a:gd name="connsiteY5" fmla="*/ 449130 h 810985"/>
                <a:gd name="connsiteX6" fmla="*/ 1697 w 296123"/>
                <a:gd name="connsiteY6" fmla="*/ 441084 h 810985"/>
                <a:gd name="connsiteX7" fmla="*/ 1466 w 296123"/>
                <a:gd name="connsiteY7" fmla="*/ 439940 h 810985"/>
                <a:gd name="connsiteX8" fmla="*/ 1466 w 296123"/>
                <a:gd name="connsiteY8" fmla="*/ 84256 h 810985"/>
                <a:gd name="connsiteX9" fmla="*/ 85722 w 296123"/>
                <a:gd name="connsiteY9" fmla="*/ 0 h 81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6123" h="810985">
                  <a:moveTo>
                    <a:pt x="169978" y="84256"/>
                  </a:moveTo>
                  <a:lnTo>
                    <a:pt x="169978" y="437335"/>
                  </a:lnTo>
                  <a:lnTo>
                    <a:pt x="296123" y="747501"/>
                  </a:lnTo>
                  <a:lnTo>
                    <a:pt x="140027" y="810985"/>
                  </a:lnTo>
                  <a:lnTo>
                    <a:pt x="6230" y="482005"/>
                  </a:lnTo>
                  <a:cubicBezTo>
                    <a:pt x="1847" y="471229"/>
                    <a:pt x="-144" y="460074"/>
                    <a:pt x="8" y="449130"/>
                  </a:cubicBezTo>
                  <a:lnTo>
                    <a:pt x="1697" y="441084"/>
                  </a:lnTo>
                  <a:lnTo>
                    <a:pt x="1466" y="439940"/>
                  </a:lnTo>
                  <a:lnTo>
                    <a:pt x="1466" y="84256"/>
                  </a:lnTo>
                  <a:cubicBezTo>
                    <a:pt x="1466" y="37723"/>
                    <a:pt x="39189" y="0"/>
                    <a:pt x="85722" y="0"/>
                  </a:cubicBezTo>
                </a:path>
              </a:pathLst>
            </a:cu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2" name="四角形: 上の 2 つの角を丸める 271">
              <a:extLst>
                <a:ext uri="{FF2B5EF4-FFF2-40B4-BE49-F238E27FC236}">
                  <a16:creationId xmlns:a16="http://schemas.microsoft.com/office/drawing/2014/main" id="{9069D5E3-1F0D-42FC-AAFA-AB1DA7FD3A12}"/>
                </a:ext>
              </a:extLst>
            </p:cNvPr>
            <p:cNvSpPr/>
            <p:nvPr/>
          </p:nvSpPr>
          <p:spPr bwMode="auto">
            <a:xfrm rot="3600000">
              <a:off x="4756026" y="4962277"/>
              <a:ext cx="180226" cy="165991"/>
            </a:xfrm>
            <a:prstGeom prst="round2SameRect">
              <a:avLst>
                <a:gd name="adj1" fmla="val 26231"/>
                <a:gd name="adj2" fmla="val 42162"/>
              </a:avLst>
            </a:prstGeom>
            <a:solidFill>
              <a:srgbClr val="FFCC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54F68EC7-609A-4971-A26D-34134346859B}"/>
                </a:ext>
              </a:extLst>
            </p:cNvPr>
            <p:cNvSpPr/>
            <p:nvPr/>
          </p:nvSpPr>
          <p:spPr bwMode="auto">
            <a:xfrm rot="20743651" flipH="1">
              <a:off x="5243203" y="4223148"/>
              <a:ext cx="296123" cy="810985"/>
            </a:xfrm>
            <a:custGeom>
              <a:avLst/>
              <a:gdLst>
                <a:gd name="connsiteX0" fmla="*/ 85722 w 296123"/>
                <a:gd name="connsiteY0" fmla="*/ 0 h 810985"/>
                <a:gd name="connsiteX1" fmla="*/ 169978 w 296123"/>
                <a:gd name="connsiteY1" fmla="*/ 84256 h 810985"/>
                <a:gd name="connsiteX2" fmla="*/ 169978 w 296123"/>
                <a:gd name="connsiteY2" fmla="*/ 437335 h 810985"/>
                <a:gd name="connsiteX3" fmla="*/ 296123 w 296123"/>
                <a:gd name="connsiteY3" fmla="*/ 747501 h 810985"/>
                <a:gd name="connsiteX4" fmla="*/ 140027 w 296123"/>
                <a:gd name="connsiteY4" fmla="*/ 810985 h 810985"/>
                <a:gd name="connsiteX5" fmla="*/ 6230 w 296123"/>
                <a:gd name="connsiteY5" fmla="*/ 482005 h 810985"/>
                <a:gd name="connsiteX6" fmla="*/ 8 w 296123"/>
                <a:gd name="connsiteY6" fmla="*/ 449130 h 810985"/>
                <a:gd name="connsiteX7" fmla="*/ 1697 w 296123"/>
                <a:gd name="connsiteY7" fmla="*/ 441084 h 810985"/>
                <a:gd name="connsiteX8" fmla="*/ 1466 w 296123"/>
                <a:gd name="connsiteY8" fmla="*/ 439940 h 810985"/>
                <a:gd name="connsiteX9" fmla="*/ 1466 w 296123"/>
                <a:gd name="connsiteY9" fmla="*/ 84256 h 810985"/>
                <a:gd name="connsiteX10" fmla="*/ 85722 w 296123"/>
                <a:gd name="connsiteY10" fmla="*/ 0 h 810985"/>
                <a:gd name="connsiteX0" fmla="*/ 169978 w 296123"/>
                <a:gd name="connsiteY0" fmla="*/ 84256 h 810985"/>
                <a:gd name="connsiteX1" fmla="*/ 169978 w 296123"/>
                <a:gd name="connsiteY1" fmla="*/ 437335 h 810985"/>
                <a:gd name="connsiteX2" fmla="*/ 296123 w 296123"/>
                <a:gd name="connsiteY2" fmla="*/ 747501 h 810985"/>
                <a:gd name="connsiteX3" fmla="*/ 140027 w 296123"/>
                <a:gd name="connsiteY3" fmla="*/ 810985 h 810985"/>
                <a:gd name="connsiteX4" fmla="*/ 6230 w 296123"/>
                <a:gd name="connsiteY4" fmla="*/ 482005 h 810985"/>
                <a:gd name="connsiteX5" fmla="*/ 8 w 296123"/>
                <a:gd name="connsiteY5" fmla="*/ 449130 h 810985"/>
                <a:gd name="connsiteX6" fmla="*/ 1697 w 296123"/>
                <a:gd name="connsiteY6" fmla="*/ 441084 h 810985"/>
                <a:gd name="connsiteX7" fmla="*/ 1466 w 296123"/>
                <a:gd name="connsiteY7" fmla="*/ 439940 h 810985"/>
                <a:gd name="connsiteX8" fmla="*/ 1466 w 296123"/>
                <a:gd name="connsiteY8" fmla="*/ 84256 h 810985"/>
                <a:gd name="connsiteX9" fmla="*/ 85722 w 296123"/>
                <a:gd name="connsiteY9" fmla="*/ 0 h 810985"/>
                <a:gd name="connsiteX10" fmla="*/ 261418 w 296123"/>
                <a:gd name="connsiteY10" fmla="*/ 175696 h 810985"/>
                <a:gd name="connsiteX0" fmla="*/ 169978 w 296123"/>
                <a:gd name="connsiteY0" fmla="*/ 84256 h 810985"/>
                <a:gd name="connsiteX1" fmla="*/ 169978 w 296123"/>
                <a:gd name="connsiteY1" fmla="*/ 437335 h 810985"/>
                <a:gd name="connsiteX2" fmla="*/ 296123 w 296123"/>
                <a:gd name="connsiteY2" fmla="*/ 747501 h 810985"/>
                <a:gd name="connsiteX3" fmla="*/ 140027 w 296123"/>
                <a:gd name="connsiteY3" fmla="*/ 810985 h 810985"/>
                <a:gd name="connsiteX4" fmla="*/ 6230 w 296123"/>
                <a:gd name="connsiteY4" fmla="*/ 482005 h 810985"/>
                <a:gd name="connsiteX5" fmla="*/ 8 w 296123"/>
                <a:gd name="connsiteY5" fmla="*/ 449130 h 810985"/>
                <a:gd name="connsiteX6" fmla="*/ 1697 w 296123"/>
                <a:gd name="connsiteY6" fmla="*/ 441084 h 810985"/>
                <a:gd name="connsiteX7" fmla="*/ 1466 w 296123"/>
                <a:gd name="connsiteY7" fmla="*/ 439940 h 810985"/>
                <a:gd name="connsiteX8" fmla="*/ 1466 w 296123"/>
                <a:gd name="connsiteY8" fmla="*/ 84256 h 810985"/>
                <a:gd name="connsiteX9" fmla="*/ 85722 w 296123"/>
                <a:gd name="connsiteY9" fmla="*/ 0 h 81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6123" h="810985">
                  <a:moveTo>
                    <a:pt x="169978" y="84256"/>
                  </a:moveTo>
                  <a:lnTo>
                    <a:pt x="169978" y="437335"/>
                  </a:lnTo>
                  <a:lnTo>
                    <a:pt x="296123" y="747501"/>
                  </a:lnTo>
                  <a:lnTo>
                    <a:pt x="140027" y="810985"/>
                  </a:lnTo>
                  <a:lnTo>
                    <a:pt x="6230" y="482005"/>
                  </a:lnTo>
                  <a:cubicBezTo>
                    <a:pt x="1847" y="471229"/>
                    <a:pt x="-144" y="460074"/>
                    <a:pt x="8" y="449130"/>
                  </a:cubicBezTo>
                  <a:lnTo>
                    <a:pt x="1697" y="441084"/>
                  </a:lnTo>
                  <a:lnTo>
                    <a:pt x="1466" y="439940"/>
                  </a:lnTo>
                  <a:lnTo>
                    <a:pt x="1466" y="84256"/>
                  </a:lnTo>
                  <a:cubicBezTo>
                    <a:pt x="1466" y="37723"/>
                    <a:pt x="39189" y="0"/>
                    <a:pt x="85722" y="0"/>
                  </a:cubicBezTo>
                </a:path>
              </a:pathLst>
            </a:cu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4" name="四角形: 上の 2 つの角を丸める 273">
              <a:extLst>
                <a:ext uri="{FF2B5EF4-FFF2-40B4-BE49-F238E27FC236}">
                  <a16:creationId xmlns:a16="http://schemas.microsoft.com/office/drawing/2014/main" id="{60293E8C-7D66-4FDB-A504-E089B908DBD3}"/>
                </a:ext>
              </a:extLst>
            </p:cNvPr>
            <p:cNvSpPr/>
            <p:nvPr/>
          </p:nvSpPr>
          <p:spPr bwMode="auto">
            <a:xfrm rot="18000000" flipH="1">
              <a:off x="5316194" y="4962277"/>
              <a:ext cx="180226" cy="165991"/>
            </a:xfrm>
            <a:prstGeom prst="round2SameRect">
              <a:avLst>
                <a:gd name="adj1" fmla="val 26231"/>
                <a:gd name="adj2" fmla="val 42162"/>
              </a:avLst>
            </a:prstGeom>
            <a:solidFill>
              <a:srgbClr val="FFCC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5" name="四角形: 上の 2 つの角を丸める 274">
              <a:extLst>
                <a:ext uri="{FF2B5EF4-FFF2-40B4-BE49-F238E27FC236}">
                  <a16:creationId xmlns:a16="http://schemas.microsoft.com/office/drawing/2014/main" id="{D80DBA00-7E5F-4495-9757-E0ACD93DCE81}"/>
                </a:ext>
              </a:extLst>
            </p:cNvPr>
            <p:cNvSpPr/>
            <p:nvPr/>
          </p:nvSpPr>
          <p:spPr bwMode="auto">
            <a:xfrm rot="617578">
              <a:off x="4738154" y="4983430"/>
              <a:ext cx="261900" cy="840868"/>
            </a:xfrm>
            <a:prstGeom prst="round2SameRect">
              <a:avLst>
                <a:gd name="adj1" fmla="val 45724"/>
                <a:gd name="adj2" fmla="val 5713"/>
              </a:avLst>
            </a:prstGeom>
            <a:solidFill>
              <a:srgbClr val="C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6" name="四角形: 上の 2 つの角を丸める 275">
              <a:extLst>
                <a:ext uri="{FF2B5EF4-FFF2-40B4-BE49-F238E27FC236}">
                  <a16:creationId xmlns:a16="http://schemas.microsoft.com/office/drawing/2014/main" id="{FFF5FD33-FEE0-4CE8-8ECA-8068218FA254}"/>
                </a:ext>
              </a:extLst>
            </p:cNvPr>
            <p:cNvSpPr/>
            <p:nvPr/>
          </p:nvSpPr>
          <p:spPr bwMode="auto">
            <a:xfrm>
              <a:off x="5296995" y="5352615"/>
              <a:ext cx="260222" cy="155157"/>
            </a:xfrm>
            <a:prstGeom prst="round2SameRect">
              <a:avLst>
                <a:gd name="adj1" fmla="val 49408"/>
                <a:gd name="adj2" fmla="val 24556"/>
              </a:avLst>
            </a:prstGeom>
            <a:solidFill>
              <a:srgbClr val="FFFFFF">
                <a:lumMod val="9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7" name="四角形: 上の 2 つの角を丸める 276">
              <a:extLst>
                <a:ext uri="{FF2B5EF4-FFF2-40B4-BE49-F238E27FC236}">
                  <a16:creationId xmlns:a16="http://schemas.microsoft.com/office/drawing/2014/main" id="{6E6972BE-E3EE-4B21-A947-978D9398A95F}"/>
                </a:ext>
              </a:extLst>
            </p:cNvPr>
            <p:cNvSpPr/>
            <p:nvPr/>
          </p:nvSpPr>
          <p:spPr bwMode="auto">
            <a:xfrm rot="20700000">
              <a:off x="5214223" y="4888664"/>
              <a:ext cx="273000" cy="519164"/>
            </a:xfrm>
            <a:prstGeom prst="round2SameRect">
              <a:avLst>
                <a:gd name="adj1" fmla="val 34711"/>
                <a:gd name="adj2" fmla="val 0"/>
              </a:avLst>
            </a:prstGeom>
            <a:solidFill>
              <a:srgbClr val="C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8" name="四角形: 上の 2 つの角を丸める 277">
              <a:extLst>
                <a:ext uri="{FF2B5EF4-FFF2-40B4-BE49-F238E27FC236}">
                  <a16:creationId xmlns:a16="http://schemas.microsoft.com/office/drawing/2014/main" id="{D0BB7522-6ED4-47A9-9C8E-9CBD9E08D3B6}"/>
                </a:ext>
              </a:extLst>
            </p:cNvPr>
            <p:cNvSpPr/>
            <p:nvPr/>
          </p:nvSpPr>
          <p:spPr bwMode="auto">
            <a:xfrm>
              <a:off x="4988922" y="5033139"/>
              <a:ext cx="266349" cy="11197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9" name="四角形: 上の 2 つの角を丸める 278">
              <a:extLst>
                <a:ext uri="{FF2B5EF4-FFF2-40B4-BE49-F238E27FC236}">
                  <a16:creationId xmlns:a16="http://schemas.microsoft.com/office/drawing/2014/main" id="{7A4390A9-609E-408A-9633-92367916BFB7}"/>
                </a:ext>
              </a:extLst>
            </p:cNvPr>
            <p:cNvSpPr/>
            <p:nvPr/>
          </p:nvSpPr>
          <p:spPr bwMode="auto">
            <a:xfrm>
              <a:off x="4818006" y="4784172"/>
              <a:ext cx="587432" cy="311070"/>
            </a:xfrm>
            <a:prstGeom prst="round2SameRect">
              <a:avLst>
                <a:gd name="adj1" fmla="val 0"/>
                <a:gd name="adj2" fmla="val 48635"/>
              </a:avLst>
            </a:prstGeom>
            <a:solidFill>
              <a:srgbClr val="C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0" name="四角形: 上の 2 つの角を丸める 279">
              <a:extLst>
                <a:ext uri="{FF2B5EF4-FFF2-40B4-BE49-F238E27FC236}">
                  <a16:creationId xmlns:a16="http://schemas.microsoft.com/office/drawing/2014/main" id="{655FE97F-4879-4322-8D1B-E067B983756C}"/>
                </a:ext>
              </a:extLst>
            </p:cNvPr>
            <p:cNvSpPr/>
            <p:nvPr/>
          </p:nvSpPr>
          <p:spPr bwMode="auto">
            <a:xfrm>
              <a:off x="4974431" y="5758125"/>
              <a:ext cx="292894" cy="49744"/>
            </a:xfrm>
            <a:prstGeom prst="round2SameRect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1" name="四角形: 角を丸くする 280">
              <a:extLst>
                <a:ext uri="{FF2B5EF4-FFF2-40B4-BE49-F238E27FC236}">
                  <a16:creationId xmlns:a16="http://schemas.microsoft.com/office/drawing/2014/main" id="{DCCFD807-1521-407C-8221-BA8069425BED}"/>
                </a:ext>
              </a:extLst>
            </p:cNvPr>
            <p:cNvSpPr/>
            <p:nvPr/>
          </p:nvSpPr>
          <p:spPr bwMode="auto">
            <a:xfrm>
              <a:off x="5009219" y="5610226"/>
              <a:ext cx="212862" cy="138390"/>
            </a:xfrm>
            <a:prstGeom prst="roundRect">
              <a:avLst>
                <a:gd name="adj" fmla="val 17918"/>
              </a:avLst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2" name="四角形: 角を丸くする 281">
              <a:extLst>
                <a:ext uri="{FF2B5EF4-FFF2-40B4-BE49-F238E27FC236}">
                  <a16:creationId xmlns:a16="http://schemas.microsoft.com/office/drawing/2014/main" id="{CCA2EF65-46A9-4094-97DC-20655B5D434A}"/>
                </a:ext>
              </a:extLst>
            </p:cNvPr>
            <p:cNvSpPr/>
            <p:nvPr/>
          </p:nvSpPr>
          <p:spPr bwMode="auto">
            <a:xfrm>
              <a:off x="5042556" y="5552072"/>
              <a:ext cx="146188" cy="254697"/>
            </a:xfrm>
            <a:prstGeom prst="roundRect">
              <a:avLst>
                <a:gd name="adj" fmla="val 17918"/>
              </a:avLst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3" name="四角形: 上の 2 つの角を丸める 282">
              <a:extLst>
                <a:ext uri="{FF2B5EF4-FFF2-40B4-BE49-F238E27FC236}">
                  <a16:creationId xmlns:a16="http://schemas.microsoft.com/office/drawing/2014/main" id="{5886BBF6-1C7C-4172-8A1D-91D257BF8E68}"/>
                </a:ext>
              </a:extLst>
            </p:cNvPr>
            <p:cNvSpPr/>
            <p:nvPr/>
          </p:nvSpPr>
          <p:spPr bwMode="auto">
            <a:xfrm rot="10800000">
              <a:off x="5241192" y="5509177"/>
              <a:ext cx="45719" cy="320549"/>
            </a:xfrm>
            <a:prstGeom prst="round2SameRect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4" name="四角形: 上の 2 つの角を丸める 283">
              <a:extLst>
                <a:ext uri="{FF2B5EF4-FFF2-40B4-BE49-F238E27FC236}">
                  <a16:creationId xmlns:a16="http://schemas.microsoft.com/office/drawing/2014/main" id="{8BF0D62F-F653-48FE-8275-E9E12C9F67AB}"/>
                </a:ext>
              </a:extLst>
            </p:cNvPr>
            <p:cNvSpPr/>
            <p:nvPr/>
          </p:nvSpPr>
          <p:spPr bwMode="auto">
            <a:xfrm>
              <a:off x="4952650" y="5727120"/>
              <a:ext cx="45719" cy="320549"/>
            </a:xfrm>
            <a:prstGeom prst="round2SameRect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5" name="四角形: 角を丸くする 284">
              <a:extLst>
                <a:ext uri="{FF2B5EF4-FFF2-40B4-BE49-F238E27FC236}">
                  <a16:creationId xmlns:a16="http://schemas.microsoft.com/office/drawing/2014/main" id="{DE3DAA38-D443-49D7-A8E3-F8B11E2353FF}"/>
                </a:ext>
              </a:extLst>
            </p:cNvPr>
            <p:cNvSpPr/>
            <p:nvPr/>
          </p:nvSpPr>
          <p:spPr bwMode="auto">
            <a:xfrm>
              <a:off x="4664648" y="5964705"/>
              <a:ext cx="275133" cy="71289"/>
            </a:xfrm>
            <a:prstGeom prst="roundRect">
              <a:avLst/>
            </a:prstGeom>
            <a:solidFill>
              <a:srgbClr val="000000">
                <a:lumMod val="50000"/>
                <a:lumOff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6" name="四角形: 角を丸くする 285">
              <a:extLst>
                <a:ext uri="{FF2B5EF4-FFF2-40B4-BE49-F238E27FC236}">
                  <a16:creationId xmlns:a16="http://schemas.microsoft.com/office/drawing/2014/main" id="{E3FCADD3-961C-400F-9000-2E92C0D3F7E5}"/>
                </a:ext>
              </a:extLst>
            </p:cNvPr>
            <p:cNvSpPr/>
            <p:nvPr/>
          </p:nvSpPr>
          <p:spPr bwMode="auto">
            <a:xfrm>
              <a:off x="5288693" y="5507505"/>
              <a:ext cx="275133" cy="71289"/>
            </a:xfrm>
            <a:prstGeom prst="roundRect">
              <a:avLst/>
            </a:prstGeom>
            <a:solidFill>
              <a:srgbClr val="000000">
                <a:lumMod val="50000"/>
                <a:lumOff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7" name="四角形: 上の 2 つの角を丸める 286">
              <a:extLst>
                <a:ext uri="{FF2B5EF4-FFF2-40B4-BE49-F238E27FC236}">
                  <a16:creationId xmlns:a16="http://schemas.microsoft.com/office/drawing/2014/main" id="{5C491849-13D3-4B49-B7D9-7EF7FA351434}"/>
                </a:ext>
              </a:extLst>
            </p:cNvPr>
            <p:cNvSpPr/>
            <p:nvPr/>
          </p:nvSpPr>
          <p:spPr bwMode="auto">
            <a:xfrm>
              <a:off x="4818006" y="4178514"/>
              <a:ext cx="587432" cy="633395"/>
            </a:xfrm>
            <a:prstGeom prst="round2SameRect">
              <a:avLst>
                <a:gd name="adj1" fmla="val 23685"/>
                <a:gd name="adj2" fmla="val 0"/>
              </a:avLst>
            </a:pr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8" name="四角形: 角を丸くする 287">
              <a:extLst>
                <a:ext uri="{FF2B5EF4-FFF2-40B4-BE49-F238E27FC236}">
                  <a16:creationId xmlns:a16="http://schemas.microsoft.com/office/drawing/2014/main" id="{6DBDFBE6-35B7-463A-91FF-7A54EF3DC272}"/>
                </a:ext>
              </a:extLst>
            </p:cNvPr>
            <p:cNvSpPr/>
            <p:nvPr/>
          </p:nvSpPr>
          <p:spPr bwMode="auto">
            <a:xfrm>
              <a:off x="5075602" y="5184195"/>
              <a:ext cx="80097" cy="103511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6CD6C4C5-521F-462F-8855-B910CE1F0B30}"/>
                </a:ext>
              </a:extLst>
            </p:cNvPr>
            <p:cNvGrpSpPr/>
            <p:nvPr/>
          </p:nvGrpSpPr>
          <p:grpSpPr>
            <a:xfrm>
              <a:off x="4655686" y="3993619"/>
              <a:ext cx="918072" cy="767574"/>
              <a:chOff x="3782870" y="5574878"/>
              <a:chExt cx="900100" cy="959468"/>
            </a:xfrm>
            <a:solidFill>
              <a:srgbClr val="00B050"/>
            </a:solidFill>
          </p:grpSpPr>
          <p:sp>
            <p:nvSpPr>
              <p:cNvPr id="292" name="四角形: 上の 2 つの角を丸める 291">
                <a:extLst>
                  <a:ext uri="{FF2B5EF4-FFF2-40B4-BE49-F238E27FC236}">
                    <a16:creationId xmlns:a16="http://schemas.microsoft.com/office/drawing/2014/main" id="{182723D3-96A0-4BF8-BA5C-B44B525ED11F}"/>
                  </a:ext>
                </a:extLst>
              </p:cNvPr>
              <p:cNvSpPr/>
              <p:nvPr/>
            </p:nvSpPr>
            <p:spPr bwMode="auto">
              <a:xfrm>
                <a:off x="3800971" y="5774903"/>
                <a:ext cx="863898" cy="759443"/>
              </a:xfrm>
              <a:prstGeom prst="round2SameRect">
                <a:avLst>
                  <a:gd name="adj1" fmla="val 0"/>
                  <a:gd name="adj2" fmla="val 9407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3" name="四角形: 上の 2 つの角を丸める 292">
                <a:extLst>
                  <a:ext uri="{FF2B5EF4-FFF2-40B4-BE49-F238E27FC236}">
                    <a16:creationId xmlns:a16="http://schemas.microsoft.com/office/drawing/2014/main" id="{0B046C4F-35D9-4DFC-A22F-17BF406F901E}"/>
                  </a:ext>
                </a:extLst>
              </p:cNvPr>
              <p:cNvSpPr/>
              <p:nvPr/>
            </p:nvSpPr>
            <p:spPr bwMode="auto">
              <a:xfrm>
                <a:off x="3782870" y="5574878"/>
                <a:ext cx="900100" cy="231891"/>
              </a:xfrm>
              <a:prstGeom prst="round2SameRect">
                <a:avLst>
                  <a:gd name="adj1" fmla="val 28345"/>
                  <a:gd name="adj2" fmla="val 0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90" name="四角形: 上の 2 つの角を丸める 289">
              <a:extLst>
                <a:ext uri="{FF2B5EF4-FFF2-40B4-BE49-F238E27FC236}">
                  <a16:creationId xmlns:a16="http://schemas.microsoft.com/office/drawing/2014/main" id="{BF9D7305-0165-4B52-B164-392D33E5E9E2}"/>
                </a:ext>
              </a:extLst>
            </p:cNvPr>
            <p:cNvSpPr/>
            <p:nvPr/>
          </p:nvSpPr>
          <p:spPr bwMode="auto">
            <a:xfrm>
              <a:off x="4872234" y="4310272"/>
              <a:ext cx="481294" cy="405829"/>
            </a:xfrm>
            <a:prstGeom prst="round2SameRect">
              <a:avLst>
                <a:gd name="adj1" fmla="val 13059"/>
                <a:gd name="adj2" fmla="val 20752"/>
              </a:avLst>
            </a:prstGeom>
            <a:solidFill>
              <a:srgbClr val="00B05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1" name="フリーフォーム: 図形 290">
              <a:extLst>
                <a:ext uri="{FF2B5EF4-FFF2-40B4-BE49-F238E27FC236}">
                  <a16:creationId xmlns:a16="http://schemas.microsoft.com/office/drawing/2014/main" id="{B63F10A4-F941-4F7A-9E6D-AEB52B9DC503}"/>
                </a:ext>
              </a:extLst>
            </p:cNvPr>
            <p:cNvSpPr/>
            <p:nvPr/>
          </p:nvSpPr>
          <p:spPr bwMode="auto">
            <a:xfrm>
              <a:off x="4963410" y="4357185"/>
              <a:ext cx="298636" cy="298636"/>
            </a:xfrm>
            <a:custGeom>
              <a:avLst/>
              <a:gdLst>
                <a:gd name="connsiteX0" fmla="*/ 162412 w 945106"/>
                <a:gd name="connsiteY0" fmla="*/ 189939 h 945106"/>
                <a:gd name="connsiteX1" fmla="*/ 123447 w 945106"/>
                <a:gd name="connsiteY1" fmla="*/ 237165 h 945106"/>
                <a:gd name="connsiteX2" fmla="*/ 51546 w 945106"/>
                <a:gd name="connsiteY2" fmla="*/ 472553 h 945106"/>
                <a:gd name="connsiteX3" fmla="*/ 174856 w 945106"/>
                <a:gd name="connsiteY3" fmla="*/ 770249 h 945106"/>
                <a:gd name="connsiteX4" fmla="*/ 205697 w 945106"/>
                <a:gd name="connsiteY4" fmla="*/ 795695 h 945106"/>
                <a:gd name="connsiteX5" fmla="*/ 227214 w 945106"/>
                <a:gd name="connsiteY5" fmla="*/ 413214 h 945106"/>
                <a:gd name="connsiteX6" fmla="*/ 181829 w 945106"/>
                <a:gd name="connsiteY6" fmla="*/ 394415 h 945106"/>
                <a:gd name="connsiteX7" fmla="*/ 162412 w 945106"/>
                <a:gd name="connsiteY7" fmla="*/ 347537 h 945106"/>
                <a:gd name="connsiteX8" fmla="*/ 413486 w 945106"/>
                <a:gd name="connsiteY8" fmla="*/ 123286 h 945106"/>
                <a:gd name="connsiteX9" fmla="*/ 462019 w 945106"/>
                <a:gd name="connsiteY9" fmla="*/ 123286 h 945106"/>
                <a:gd name="connsiteX10" fmla="*/ 510553 w 945106"/>
                <a:gd name="connsiteY10" fmla="*/ 171820 h 945106"/>
                <a:gd name="connsiteX11" fmla="*/ 510553 w 945106"/>
                <a:gd name="connsiteY11" fmla="*/ 434793 h 945106"/>
                <a:gd name="connsiteX12" fmla="*/ 496338 w 945106"/>
                <a:gd name="connsiteY12" fmla="*/ 469112 h 945106"/>
                <a:gd name="connsiteX13" fmla="*/ 474278 w 945106"/>
                <a:gd name="connsiteY13" fmla="*/ 478250 h 945106"/>
                <a:gd name="connsiteX14" fmla="*/ 494461 w 945106"/>
                <a:gd name="connsiteY14" fmla="*/ 837018 h 945106"/>
                <a:gd name="connsiteX15" fmla="*/ 393872 w 945106"/>
                <a:gd name="connsiteY15" fmla="*/ 837018 h 945106"/>
                <a:gd name="connsiteX16" fmla="*/ 413770 w 945106"/>
                <a:gd name="connsiteY16" fmla="*/ 483326 h 945106"/>
                <a:gd name="connsiteX17" fmla="*/ 413486 w 945106"/>
                <a:gd name="connsiteY17" fmla="*/ 483326 h 945106"/>
                <a:gd name="connsiteX18" fmla="*/ 472552 w 945106"/>
                <a:gd name="connsiteY18" fmla="*/ 51547 h 945106"/>
                <a:gd name="connsiteX19" fmla="*/ 237164 w 945106"/>
                <a:gd name="connsiteY19" fmla="*/ 123449 h 945106"/>
                <a:gd name="connsiteX20" fmla="*/ 191984 w 945106"/>
                <a:gd name="connsiteY20" fmla="*/ 160725 h 945106"/>
                <a:gd name="connsiteX21" fmla="*/ 191983 w 945106"/>
                <a:gd name="connsiteY21" fmla="*/ 293229 h 945106"/>
                <a:gd name="connsiteX22" fmla="*/ 214843 w 945106"/>
                <a:gd name="connsiteY22" fmla="*/ 316089 h 945106"/>
                <a:gd name="connsiteX23" fmla="*/ 237703 w 945106"/>
                <a:gd name="connsiteY23" fmla="*/ 293229 h 945106"/>
                <a:gd name="connsiteX24" fmla="*/ 237703 w 945106"/>
                <a:gd name="connsiteY24" fmla="*/ 138180 h 945106"/>
                <a:gd name="connsiteX25" fmla="*/ 270565 w 945106"/>
                <a:gd name="connsiteY25" fmla="*/ 138180 h 945106"/>
                <a:gd name="connsiteX26" fmla="*/ 270564 w 945106"/>
                <a:gd name="connsiteY26" fmla="*/ 293229 h 945106"/>
                <a:gd name="connsiteX27" fmla="*/ 293424 w 945106"/>
                <a:gd name="connsiteY27" fmla="*/ 316089 h 945106"/>
                <a:gd name="connsiteX28" fmla="*/ 316284 w 945106"/>
                <a:gd name="connsiteY28" fmla="*/ 293229 h 945106"/>
                <a:gd name="connsiteX29" fmla="*/ 316284 w 945106"/>
                <a:gd name="connsiteY29" fmla="*/ 138180 h 945106"/>
                <a:gd name="connsiteX30" fmla="*/ 345856 w 945106"/>
                <a:gd name="connsiteY30" fmla="*/ 138180 h 945106"/>
                <a:gd name="connsiteX31" fmla="*/ 345856 w 945106"/>
                <a:gd name="connsiteY31" fmla="*/ 347537 h 945106"/>
                <a:gd name="connsiteX32" fmla="*/ 326439 w 945106"/>
                <a:gd name="connsiteY32" fmla="*/ 394415 h 945106"/>
                <a:gd name="connsiteX33" fmla="*/ 280140 w 945106"/>
                <a:gd name="connsiteY33" fmla="*/ 413592 h 945106"/>
                <a:gd name="connsiteX34" fmla="*/ 303961 w 945106"/>
                <a:gd name="connsiteY34" fmla="*/ 837017 h 945106"/>
                <a:gd name="connsiteX35" fmla="*/ 265461 w 945106"/>
                <a:gd name="connsiteY35" fmla="*/ 837017 h 945106"/>
                <a:gd name="connsiteX36" fmla="*/ 308678 w 945106"/>
                <a:gd name="connsiteY36" fmla="*/ 860474 h 945106"/>
                <a:gd name="connsiteX37" fmla="*/ 472552 w 945106"/>
                <a:gd name="connsiteY37" fmla="*/ 893559 h 945106"/>
                <a:gd name="connsiteX38" fmla="*/ 636427 w 945106"/>
                <a:gd name="connsiteY38" fmla="*/ 860474 h 945106"/>
                <a:gd name="connsiteX39" fmla="*/ 679645 w 945106"/>
                <a:gd name="connsiteY39" fmla="*/ 837016 h 945106"/>
                <a:gd name="connsiteX40" fmla="*/ 608185 w 945106"/>
                <a:gd name="connsiteY40" fmla="*/ 837016 h 945106"/>
                <a:gd name="connsiteX41" fmla="*/ 631732 w 945106"/>
                <a:gd name="connsiteY41" fmla="*/ 418471 h 945106"/>
                <a:gd name="connsiteX42" fmla="*/ 621830 w 945106"/>
                <a:gd name="connsiteY42" fmla="*/ 415212 h 945106"/>
                <a:gd name="connsiteX43" fmla="*/ 565810 w 945106"/>
                <a:gd name="connsiteY43" fmla="*/ 277465 h 945106"/>
                <a:gd name="connsiteX44" fmla="*/ 657532 w 945106"/>
                <a:gd name="connsiteY44" fmla="*/ 127970 h 945106"/>
                <a:gd name="connsiteX45" fmla="*/ 749254 w 945106"/>
                <a:gd name="connsiteY45" fmla="*/ 277465 h 945106"/>
                <a:gd name="connsiteX46" fmla="*/ 693235 w 945106"/>
                <a:gd name="connsiteY46" fmla="*/ 415212 h 945106"/>
                <a:gd name="connsiteX47" fmla="*/ 685193 w 945106"/>
                <a:gd name="connsiteY47" fmla="*/ 417858 h 945106"/>
                <a:gd name="connsiteX48" fmla="*/ 707911 w 945106"/>
                <a:gd name="connsiteY48" fmla="*/ 821674 h 945106"/>
                <a:gd name="connsiteX49" fmla="*/ 707940 w 945106"/>
                <a:gd name="connsiteY49" fmla="*/ 821658 h 945106"/>
                <a:gd name="connsiteX50" fmla="*/ 893558 w 945106"/>
                <a:gd name="connsiteY50" fmla="*/ 472553 h 945106"/>
                <a:gd name="connsiteX51" fmla="*/ 472552 w 945106"/>
                <a:gd name="connsiteY51" fmla="*/ 51547 h 945106"/>
                <a:gd name="connsiteX52" fmla="*/ 472553 w 945106"/>
                <a:gd name="connsiteY52" fmla="*/ 0 h 945106"/>
                <a:gd name="connsiteX53" fmla="*/ 945106 w 945106"/>
                <a:gd name="connsiteY53" fmla="*/ 472553 h 945106"/>
                <a:gd name="connsiteX54" fmla="*/ 472553 w 945106"/>
                <a:gd name="connsiteY54" fmla="*/ 945106 h 945106"/>
                <a:gd name="connsiteX55" fmla="*/ 0 w 945106"/>
                <a:gd name="connsiteY55" fmla="*/ 472553 h 945106"/>
                <a:gd name="connsiteX56" fmla="*/ 472553 w 945106"/>
                <a:gd name="connsiteY56" fmla="*/ 0 h 945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945106" h="945106">
                  <a:moveTo>
                    <a:pt x="162412" y="189939"/>
                  </a:moveTo>
                  <a:lnTo>
                    <a:pt x="123447" y="237165"/>
                  </a:lnTo>
                  <a:cubicBezTo>
                    <a:pt x="78053" y="304358"/>
                    <a:pt x="51546" y="385360"/>
                    <a:pt x="51546" y="472553"/>
                  </a:cubicBezTo>
                  <a:cubicBezTo>
                    <a:pt x="51546" y="588811"/>
                    <a:pt x="98669" y="694062"/>
                    <a:pt x="174856" y="770249"/>
                  </a:cubicBezTo>
                  <a:lnTo>
                    <a:pt x="205697" y="795695"/>
                  </a:lnTo>
                  <a:lnTo>
                    <a:pt x="227214" y="413214"/>
                  </a:lnTo>
                  <a:lnTo>
                    <a:pt x="181829" y="394415"/>
                  </a:lnTo>
                  <a:cubicBezTo>
                    <a:pt x="169832" y="382418"/>
                    <a:pt x="162412" y="365844"/>
                    <a:pt x="162412" y="347537"/>
                  </a:cubicBezTo>
                  <a:close/>
                  <a:moveTo>
                    <a:pt x="413486" y="123286"/>
                  </a:moveTo>
                  <a:lnTo>
                    <a:pt x="462019" y="123286"/>
                  </a:lnTo>
                  <a:cubicBezTo>
                    <a:pt x="488824" y="123286"/>
                    <a:pt x="510553" y="145015"/>
                    <a:pt x="510553" y="171820"/>
                  </a:cubicBezTo>
                  <a:lnTo>
                    <a:pt x="510553" y="434793"/>
                  </a:lnTo>
                  <a:cubicBezTo>
                    <a:pt x="510553" y="448196"/>
                    <a:pt x="505121" y="460329"/>
                    <a:pt x="496338" y="469112"/>
                  </a:cubicBezTo>
                  <a:lnTo>
                    <a:pt x="474278" y="478250"/>
                  </a:lnTo>
                  <a:lnTo>
                    <a:pt x="494461" y="837018"/>
                  </a:lnTo>
                  <a:lnTo>
                    <a:pt x="393872" y="837018"/>
                  </a:lnTo>
                  <a:lnTo>
                    <a:pt x="413770" y="483326"/>
                  </a:lnTo>
                  <a:lnTo>
                    <a:pt x="413486" y="483326"/>
                  </a:lnTo>
                  <a:close/>
                  <a:moveTo>
                    <a:pt x="472552" y="51547"/>
                  </a:moveTo>
                  <a:cubicBezTo>
                    <a:pt x="385359" y="51547"/>
                    <a:pt x="304357" y="78054"/>
                    <a:pt x="237164" y="123449"/>
                  </a:cubicBezTo>
                  <a:lnTo>
                    <a:pt x="191984" y="160725"/>
                  </a:lnTo>
                  <a:lnTo>
                    <a:pt x="191983" y="293229"/>
                  </a:lnTo>
                  <a:cubicBezTo>
                    <a:pt x="191983" y="305854"/>
                    <a:pt x="202218" y="316089"/>
                    <a:pt x="214843" y="316089"/>
                  </a:cubicBezTo>
                  <a:cubicBezTo>
                    <a:pt x="227468" y="316089"/>
                    <a:pt x="237703" y="305854"/>
                    <a:pt x="237703" y="293229"/>
                  </a:cubicBezTo>
                  <a:lnTo>
                    <a:pt x="237703" y="138180"/>
                  </a:lnTo>
                  <a:lnTo>
                    <a:pt x="270565" y="138180"/>
                  </a:lnTo>
                  <a:lnTo>
                    <a:pt x="270564" y="293229"/>
                  </a:lnTo>
                  <a:cubicBezTo>
                    <a:pt x="270564" y="305854"/>
                    <a:pt x="280799" y="316089"/>
                    <a:pt x="293424" y="316089"/>
                  </a:cubicBezTo>
                  <a:cubicBezTo>
                    <a:pt x="306049" y="316089"/>
                    <a:pt x="316284" y="305854"/>
                    <a:pt x="316284" y="293229"/>
                  </a:cubicBezTo>
                  <a:lnTo>
                    <a:pt x="316284" y="138180"/>
                  </a:lnTo>
                  <a:lnTo>
                    <a:pt x="345856" y="138180"/>
                  </a:lnTo>
                  <a:lnTo>
                    <a:pt x="345856" y="347537"/>
                  </a:lnTo>
                  <a:cubicBezTo>
                    <a:pt x="345856" y="365844"/>
                    <a:pt x="338436" y="382418"/>
                    <a:pt x="326439" y="394415"/>
                  </a:cubicBezTo>
                  <a:lnTo>
                    <a:pt x="280140" y="413592"/>
                  </a:lnTo>
                  <a:lnTo>
                    <a:pt x="303961" y="837017"/>
                  </a:lnTo>
                  <a:lnTo>
                    <a:pt x="265461" y="837017"/>
                  </a:lnTo>
                  <a:lnTo>
                    <a:pt x="308678" y="860474"/>
                  </a:lnTo>
                  <a:cubicBezTo>
                    <a:pt x="359046" y="881779"/>
                    <a:pt x="414423" y="893559"/>
                    <a:pt x="472552" y="893559"/>
                  </a:cubicBezTo>
                  <a:cubicBezTo>
                    <a:pt x="530681" y="893559"/>
                    <a:pt x="586058" y="881779"/>
                    <a:pt x="636427" y="860474"/>
                  </a:cubicBezTo>
                  <a:lnTo>
                    <a:pt x="679645" y="837016"/>
                  </a:lnTo>
                  <a:lnTo>
                    <a:pt x="608185" y="837016"/>
                  </a:lnTo>
                  <a:lnTo>
                    <a:pt x="631732" y="418471"/>
                  </a:lnTo>
                  <a:lnTo>
                    <a:pt x="621830" y="415212"/>
                  </a:lnTo>
                  <a:cubicBezTo>
                    <a:pt x="588909" y="392518"/>
                    <a:pt x="565810" y="339388"/>
                    <a:pt x="565810" y="277465"/>
                  </a:cubicBezTo>
                  <a:cubicBezTo>
                    <a:pt x="565810" y="194901"/>
                    <a:pt x="606875" y="127970"/>
                    <a:pt x="657532" y="127970"/>
                  </a:cubicBezTo>
                  <a:cubicBezTo>
                    <a:pt x="708189" y="127970"/>
                    <a:pt x="749254" y="194901"/>
                    <a:pt x="749254" y="277465"/>
                  </a:cubicBezTo>
                  <a:cubicBezTo>
                    <a:pt x="749254" y="339388"/>
                    <a:pt x="726155" y="392518"/>
                    <a:pt x="693235" y="415212"/>
                  </a:cubicBezTo>
                  <a:lnTo>
                    <a:pt x="685193" y="417858"/>
                  </a:lnTo>
                  <a:lnTo>
                    <a:pt x="707911" y="821674"/>
                  </a:lnTo>
                  <a:lnTo>
                    <a:pt x="707940" y="821658"/>
                  </a:lnTo>
                  <a:cubicBezTo>
                    <a:pt x="819929" y="746000"/>
                    <a:pt x="893558" y="617875"/>
                    <a:pt x="893558" y="472553"/>
                  </a:cubicBezTo>
                  <a:cubicBezTo>
                    <a:pt x="893558" y="240038"/>
                    <a:pt x="705067" y="51547"/>
                    <a:pt x="472552" y="51547"/>
                  </a:cubicBezTo>
                  <a:close/>
                  <a:moveTo>
                    <a:pt x="472553" y="0"/>
                  </a:moveTo>
                  <a:cubicBezTo>
                    <a:pt x="733537" y="0"/>
                    <a:pt x="945106" y="211569"/>
                    <a:pt x="945106" y="472553"/>
                  </a:cubicBezTo>
                  <a:cubicBezTo>
                    <a:pt x="945106" y="733537"/>
                    <a:pt x="733537" y="945106"/>
                    <a:pt x="472553" y="945106"/>
                  </a:cubicBezTo>
                  <a:cubicBezTo>
                    <a:pt x="211569" y="945106"/>
                    <a:pt x="0" y="733537"/>
                    <a:pt x="0" y="472553"/>
                  </a:cubicBezTo>
                  <a:cubicBezTo>
                    <a:pt x="0" y="211569"/>
                    <a:pt x="211569" y="0"/>
                    <a:pt x="472553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00" name="グループ化 299">
            <a:extLst>
              <a:ext uri="{FF2B5EF4-FFF2-40B4-BE49-F238E27FC236}">
                <a16:creationId xmlns:a16="http://schemas.microsoft.com/office/drawing/2014/main" id="{5704A2E6-D914-4B98-8A71-B9181EA74871}"/>
              </a:ext>
            </a:extLst>
          </p:cNvPr>
          <p:cNvGrpSpPr/>
          <p:nvPr/>
        </p:nvGrpSpPr>
        <p:grpSpPr>
          <a:xfrm>
            <a:off x="4589333" y="1116998"/>
            <a:ext cx="840722" cy="2302204"/>
            <a:chOff x="3441249" y="3705294"/>
            <a:chExt cx="918072" cy="2514016"/>
          </a:xfrm>
        </p:grpSpPr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547E820E-6DFF-4406-8166-833D4AF6FE84}"/>
                </a:ext>
              </a:extLst>
            </p:cNvPr>
            <p:cNvGrpSpPr/>
            <p:nvPr/>
          </p:nvGrpSpPr>
          <p:grpSpPr>
            <a:xfrm>
              <a:off x="3441249" y="3993619"/>
              <a:ext cx="918072" cy="767574"/>
              <a:chOff x="3782870" y="5574878"/>
              <a:chExt cx="900100" cy="959468"/>
            </a:xfrm>
            <a:solidFill>
              <a:srgbClr val="00B050"/>
            </a:solidFill>
          </p:grpSpPr>
          <p:sp>
            <p:nvSpPr>
              <p:cNvPr id="357" name="四角形: 上の 2 つの角を丸める 356">
                <a:extLst>
                  <a:ext uri="{FF2B5EF4-FFF2-40B4-BE49-F238E27FC236}">
                    <a16:creationId xmlns:a16="http://schemas.microsoft.com/office/drawing/2014/main" id="{6CCF00E5-14D8-4547-806F-667FF0D19DB2}"/>
                  </a:ext>
                </a:extLst>
              </p:cNvPr>
              <p:cNvSpPr/>
              <p:nvPr/>
            </p:nvSpPr>
            <p:spPr bwMode="auto">
              <a:xfrm>
                <a:off x="3800971" y="5774903"/>
                <a:ext cx="863898" cy="759443"/>
              </a:xfrm>
              <a:prstGeom prst="round2SameRect">
                <a:avLst>
                  <a:gd name="adj1" fmla="val 0"/>
                  <a:gd name="adj2" fmla="val 9407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8" name="四角形: 上の 2 つの角を丸める 357">
                <a:extLst>
                  <a:ext uri="{FF2B5EF4-FFF2-40B4-BE49-F238E27FC236}">
                    <a16:creationId xmlns:a16="http://schemas.microsoft.com/office/drawing/2014/main" id="{2F0041EB-FE71-4C5F-A2D8-00AAACF17E5B}"/>
                  </a:ext>
                </a:extLst>
              </p:cNvPr>
              <p:cNvSpPr/>
              <p:nvPr/>
            </p:nvSpPr>
            <p:spPr bwMode="auto">
              <a:xfrm>
                <a:off x="3782870" y="5574878"/>
                <a:ext cx="900100" cy="231891"/>
              </a:xfrm>
              <a:prstGeom prst="round2SameRect">
                <a:avLst>
                  <a:gd name="adj1" fmla="val 28345"/>
                  <a:gd name="adj2" fmla="val 0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02" name="四角形: 上の 2 つの角を丸める 301">
              <a:extLst>
                <a:ext uri="{FF2B5EF4-FFF2-40B4-BE49-F238E27FC236}">
                  <a16:creationId xmlns:a16="http://schemas.microsoft.com/office/drawing/2014/main" id="{28B53DF2-9B77-4C5B-9327-66850F270A34}"/>
                </a:ext>
              </a:extLst>
            </p:cNvPr>
            <p:cNvSpPr/>
            <p:nvPr/>
          </p:nvSpPr>
          <p:spPr bwMode="auto">
            <a:xfrm>
              <a:off x="3774485" y="5059929"/>
              <a:ext cx="266349" cy="11197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3" name="フリーフォーム: 図形 302">
              <a:extLst>
                <a:ext uri="{FF2B5EF4-FFF2-40B4-BE49-F238E27FC236}">
                  <a16:creationId xmlns:a16="http://schemas.microsoft.com/office/drawing/2014/main" id="{EDF010E7-CE2C-4625-A854-2A0EC99DB8F2}"/>
                </a:ext>
              </a:extLst>
            </p:cNvPr>
            <p:cNvSpPr/>
            <p:nvPr/>
          </p:nvSpPr>
          <p:spPr bwMode="auto">
            <a:xfrm>
              <a:off x="3453039" y="4784172"/>
              <a:ext cx="737962" cy="1081228"/>
            </a:xfrm>
            <a:custGeom>
              <a:avLst/>
              <a:gdLst>
                <a:gd name="connsiteX0" fmla="*/ 150530 w 737962"/>
                <a:gd name="connsiteY0" fmla="*/ 0 h 1081228"/>
                <a:gd name="connsiteX1" fmla="*/ 737962 w 737962"/>
                <a:gd name="connsiteY1" fmla="*/ 0 h 1081228"/>
                <a:gd name="connsiteX2" fmla="*/ 737962 w 737962"/>
                <a:gd name="connsiteY2" fmla="*/ 235981 h 1081228"/>
                <a:gd name="connsiteX3" fmla="*/ 662873 w 737962"/>
                <a:gd name="connsiteY3" fmla="*/ 311070 h 1081228"/>
                <a:gd name="connsiteX4" fmla="*/ 385903 w 737962"/>
                <a:gd name="connsiteY4" fmla="*/ 311070 h 1081228"/>
                <a:gd name="connsiteX5" fmla="*/ 248187 w 737962"/>
                <a:gd name="connsiteY5" fmla="*/ 1069402 h 1081228"/>
                <a:gd name="connsiteX6" fmla="*/ 231449 w 737962"/>
                <a:gd name="connsiteY6" fmla="*/ 1080994 h 1081228"/>
                <a:gd name="connsiteX7" fmla="*/ 11826 w 737962"/>
                <a:gd name="connsiteY7" fmla="*/ 1041110 h 1081228"/>
                <a:gd name="connsiteX8" fmla="*/ 233 w 737962"/>
                <a:gd name="connsiteY8" fmla="*/ 1024372 h 1081228"/>
                <a:gd name="connsiteX9" fmla="*/ 138933 w 737962"/>
                <a:gd name="connsiteY9" fmla="*/ 260624 h 1081228"/>
                <a:gd name="connsiteX10" fmla="*/ 150530 w 737962"/>
                <a:gd name="connsiteY10" fmla="*/ 231493 h 1081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37962" h="1081228">
                  <a:moveTo>
                    <a:pt x="150530" y="0"/>
                  </a:moveTo>
                  <a:lnTo>
                    <a:pt x="737962" y="0"/>
                  </a:lnTo>
                  <a:lnTo>
                    <a:pt x="737962" y="235981"/>
                  </a:lnTo>
                  <a:cubicBezTo>
                    <a:pt x="737962" y="277452"/>
                    <a:pt x="704344" y="311070"/>
                    <a:pt x="662873" y="311070"/>
                  </a:cubicBezTo>
                  <a:lnTo>
                    <a:pt x="385903" y="311070"/>
                  </a:lnTo>
                  <a:lnTo>
                    <a:pt x="248187" y="1069402"/>
                  </a:lnTo>
                  <a:cubicBezTo>
                    <a:pt x="246766" y="1077225"/>
                    <a:pt x="239272" y="1082415"/>
                    <a:pt x="231449" y="1080994"/>
                  </a:cubicBezTo>
                  <a:lnTo>
                    <a:pt x="11826" y="1041110"/>
                  </a:lnTo>
                  <a:cubicBezTo>
                    <a:pt x="4003" y="1039689"/>
                    <a:pt x="-1187" y="1032195"/>
                    <a:pt x="233" y="1024372"/>
                  </a:cubicBezTo>
                  <a:lnTo>
                    <a:pt x="138933" y="260624"/>
                  </a:lnTo>
                  <a:lnTo>
                    <a:pt x="150530" y="231493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4" name="四角形: 上の 2 つの角を丸める 303">
              <a:extLst>
                <a:ext uri="{FF2B5EF4-FFF2-40B4-BE49-F238E27FC236}">
                  <a16:creationId xmlns:a16="http://schemas.microsoft.com/office/drawing/2014/main" id="{90C915AB-51F9-41E2-9990-22A91536BBD6}"/>
                </a:ext>
              </a:extLst>
            </p:cNvPr>
            <p:cNvSpPr/>
            <p:nvPr/>
          </p:nvSpPr>
          <p:spPr bwMode="auto">
            <a:xfrm>
              <a:off x="3759994" y="5758125"/>
              <a:ext cx="292894" cy="49744"/>
            </a:xfrm>
            <a:prstGeom prst="round2SameRect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5" name="四角形: 角を丸くする 304">
              <a:extLst>
                <a:ext uri="{FF2B5EF4-FFF2-40B4-BE49-F238E27FC236}">
                  <a16:creationId xmlns:a16="http://schemas.microsoft.com/office/drawing/2014/main" id="{E90EF53C-9DD7-4990-8001-652EC4D48776}"/>
                </a:ext>
              </a:extLst>
            </p:cNvPr>
            <p:cNvSpPr/>
            <p:nvPr/>
          </p:nvSpPr>
          <p:spPr bwMode="auto">
            <a:xfrm>
              <a:off x="3794782" y="5610226"/>
              <a:ext cx="212862" cy="138390"/>
            </a:xfrm>
            <a:prstGeom prst="roundRect">
              <a:avLst>
                <a:gd name="adj" fmla="val 17918"/>
              </a:avLst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6" name="四角形: 上の 2 つの角を丸める 305">
              <a:extLst>
                <a:ext uri="{FF2B5EF4-FFF2-40B4-BE49-F238E27FC236}">
                  <a16:creationId xmlns:a16="http://schemas.microsoft.com/office/drawing/2014/main" id="{EA739450-9C06-4D20-8A3F-64D393C57A0C}"/>
                </a:ext>
              </a:extLst>
            </p:cNvPr>
            <p:cNvSpPr/>
            <p:nvPr/>
          </p:nvSpPr>
          <p:spPr bwMode="auto">
            <a:xfrm>
              <a:off x="3458513" y="5809815"/>
              <a:ext cx="260222" cy="155157"/>
            </a:xfrm>
            <a:prstGeom prst="round2SameRect">
              <a:avLst>
                <a:gd name="adj1" fmla="val 49408"/>
                <a:gd name="adj2" fmla="val 24556"/>
              </a:avLst>
            </a:prstGeom>
            <a:solidFill>
              <a:srgbClr val="FFFFFF">
                <a:lumMod val="9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7" name="四角形: 角を丸くする 306">
              <a:extLst>
                <a:ext uri="{FF2B5EF4-FFF2-40B4-BE49-F238E27FC236}">
                  <a16:creationId xmlns:a16="http://schemas.microsoft.com/office/drawing/2014/main" id="{5A33584A-BDE1-4F71-BA31-C8E748DB2FEC}"/>
                </a:ext>
              </a:extLst>
            </p:cNvPr>
            <p:cNvSpPr/>
            <p:nvPr/>
          </p:nvSpPr>
          <p:spPr bwMode="auto">
            <a:xfrm>
              <a:off x="3828119" y="5552072"/>
              <a:ext cx="146188" cy="254697"/>
            </a:xfrm>
            <a:prstGeom prst="roundRect">
              <a:avLst>
                <a:gd name="adj" fmla="val 17918"/>
              </a:avLst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8" name="四角形: 上の 2 つの角を丸める 307">
              <a:extLst>
                <a:ext uri="{FF2B5EF4-FFF2-40B4-BE49-F238E27FC236}">
                  <a16:creationId xmlns:a16="http://schemas.microsoft.com/office/drawing/2014/main" id="{569A03E0-22D7-4E38-94EF-96649E00698D}"/>
                </a:ext>
              </a:extLst>
            </p:cNvPr>
            <p:cNvSpPr/>
            <p:nvPr/>
          </p:nvSpPr>
          <p:spPr bwMode="auto">
            <a:xfrm rot="10800000">
              <a:off x="4026755" y="5509177"/>
              <a:ext cx="45719" cy="320549"/>
            </a:xfrm>
            <a:prstGeom prst="round2SameRect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9" name="四角形: 上の 2 つの角を丸める 308">
              <a:extLst>
                <a:ext uri="{FF2B5EF4-FFF2-40B4-BE49-F238E27FC236}">
                  <a16:creationId xmlns:a16="http://schemas.microsoft.com/office/drawing/2014/main" id="{9F0C3AA7-6555-41C8-8DC5-DBAE50337231}"/>
                </a:ext>
              </a:extLst>
            </p:cNvPr>
            <p:cNvSpPr/>
            <p:nvPr/>
          </p:nvSpPr>
          <p:spPr bwMode="auto">
            <a:xfrm>
              <a:off x="3738213" y="5727120"/>
              <a:ext cx="45719" cy="320549"/>
            </a:xfrm>
            <a:prstGeom prst="round2SameRect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0" name="四角形: 角を丸くする 309">
              <a:extLst>
                <a:ext uri="{FF2B5EF4-FFF2-40B4-BE49-F238E27FC236}">
                  <a16:creationId xmlns:a16="http://schemas.microsoft.com/office/drawing/2014/main" id="{E2A4BA32-654D-4383-8A61-2339426EF7C8}"/>
                </a:ext>
              </a:extLst>
            </p:cNvPr>
            <p:cNvSpPr/>
            <p:nvPr/>
          </p:nvSpPr>
          <p:spPr bwMode="auto">
            <a:xfrm>
              <a:off x="3450211" y="5964705"/>
              <a:ext cx="275133" cy="71289"/>
            </a:xfrm>
            <a:prstGeom prst="roundRect">
              <a:avLst/>
            </a:prstGeom>
            <a:solidFill>
              <a:srgbClr val="000000">
                <a:lumMod val="50000"/>
                <a:lumOff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1" name="四角形: 角を丸くする 310">
              <a:extLst>
                <a:ext uri="{FF2B5EF4-FFF2-40B4-BE49-F238E27FC236}">
                  <a16:creationId xmlns:a16="http://schemas.microsoft.com/office/drawing/2014/main" id="{DA86099A-3B1E-4A5C-9A61-662242C083BB}"/>
                </a:ext>
              </a:extLst>
            </p:cNvPr>
            <p:cNvSpPr/>
            <p:nvPr/>
          </p:nvSpPr>
          <p:spPr bwMode="auto">
            <a:xfrm>
              <a:off x="4074256" y="5507505"/>
              <a:ext cx="275133" cy="71289"/>
            </a:xfrm>
            <a:prstGeom prst="roundRect">
              <a:avLst/>
            </a:prstGeom>
            <a:solidFill>
              <a:srgbClr val="000000">
                <a:lumMod val="50000"/>
                <a:lumOff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2" name="四角形: 上の 2 つの角を丸める 311">
              <a:extLst>
                <a:ext uri="{FF2B5EF4-FFF2-40B4-BE49-F238E27FC236}">
                  <a16:creationId xmlns:a16="http://schemas.microsoft.com/office/drawing/2014/main" id="{84667203-AC2D-4780-B394-DCEAEDB10041}"/>
                </a:ext>
              </a:extLst>
            </p:cNvPr>
            <p:cNvSpPr/>
            <p:nvPr/>
          </p:nvSpPr>
          <p:spPr bwMode="auto">
            <a:xfrm>
              <a:off x="3870261" y="4862180"/>
              <a:ext cx="56405" cy="350360"/>
            </a:xfrm>
            <a:prstGeom prst="round2SameRect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3" name="四角形: 上の 2 つの角を丸める 312">
              <a:extLst>
                <a:ext uri="{FF2B5EF4-FFF2-40B4-BE49-F238E27FC236}">
                  <a16:creationId xmlns:a16="http://schemas.microsoft.com/office/drawing/2014/main" id="{69757428-734E-44B2-865E-8DF873DA93A9}"/>
                </a:ext>
              </a:extLst>
            </p:cNvPr>
            <p:cNvSpPr/>
            <p:nvPr/>
          </p:nvSpPr>
          <p:spPr bwMode="auto">
            <a:xfrm>
              <a:off x="3603569" y="4178514"/>
              <a:ext cx="587432" cy="633395"/>
            </a:xfrm>
            <a:prstGeom prst="round2SameRect">
              <a:avLst>
                <a:gd name="adj1" fmla="val 23685"/>
                <a:gd name="adj2" fmla="val 0"/>
              </a:avLst>
            </a:pr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4" name="四角形: 上の 2 つの角を丸める 313">
              <a:extLst>
                <a:ext uri="{FF2B5EF4-FFF2-40B4-BE49-F238E27FC236}">
                  <a16:creationId xmlns:a16="http://schemas.microsoft.com/office/drawing/2014/main" id="{508F06BC-63CD-40D7-82A9-1CBCED839FFF}"/>
                </a:ext>
              </a:extLst>
            </p:cNvPr>
            <p:cNvSpPr/>
            <p:nvPr/>
          </p:nvSpPr>
          <p:spPr bwMode="auto">
            <a:xfrm rot="20700000">
              <a:off x="3999786" y="4888664"/>
              <a:ext cx="273000" cy="519164"/>
            </a:xfrm>
            <a:prstGeom prst="round2SameRect">
              <a:avLst>
                <a:gd name="adj1" fmla="val 34711"/>
                <a:gd name="adj2" fmla="val 0"/>
              </a:avLst>
            </a:prstGeom>
            <a:solidFill>
              <a:srgbClr val="C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5" name="フリーフォーム: 図形 314">
              <a:extLst>
                <a:ext uri="{FF2B5EF4-FFF2-40B4-BE49-F238E27FC236}">
                  <a16:creationId xmlns:a16="http://schemas.microsoft.com/office/drawing/2014/main" id="{31A30873-B91B-46F7-84C6-B381F3014419}"/>
                </a:ext>
              </a:extLst>
            </p:cNvPr>
            <p:cNvSpPr/>
            <p:nvPr/>
          </p:nvSpPr>
          <p:spPr bwMode="auto">
            <a:xfrm rot="856349">
              <a:off x="3498683" y="4223148"/>
              <a:ext cx="296123" cy="810985"/>
            </a:xfrm>
            <a:custGeom>
              <a:avLst/>
              <a:gdLst>
                <a:gd name="connsiteX0" fmla="*/ 85722 w 296123"/>
                <a:gd name="connsiteY0" fmla="*/ 0 h 810985"/>
                <a:gd name="connsiteX1" fmla="*/ 169978 w 296123"/>
                <a:gd name="connsiteY1" fmla="*/ 84256 h 810985"/>
                <a:gd name="connsiteX2" fmla="*/ 169978 w 296123"/>
                <a:gd name="connsiteY2" fmla="*/ 437335 h 810985"/>
                <a:gd name="connsiteX3" fmla="*/ 296123 w 296123"/>
                <a:gd name="connsiteY3" fmla="*/ 747501 h 810985"/>
                <a:gd name="connsiteX4" fmla="*/ 140027 w 296123"/>
                <a:gd name="connsiteY4" fmla="*/ 810985 h 810985"/>
                <a:gd name="connsiteX5" fmla="*/ 6230 w 296123"/>
                <a:gd name="connsiteY5" fmla="*/ 482005 h 810985"/>
                <a:gd name="connsiteX6" fmla="*/ 8 w 296123"/>
                <a:gd name="connsiteY6" fmla="*/ 449130 h 810985"/>
                <a:gd name="connsiteX7" fmla="*/ 1697 w 296123"/>
                <a:gd name="connsiteY7" fmla="*/ 441084 h 810985"/>
                <a:gd name="connsiteX8" fmla="*/ 1466 w 296123"/>
                <a:gd name="connsiteY8" fmla="*/ 439940 h 810985"/>
                <a:gd name="connsiteX9" fmla="*/ 1466 w 296123"/>
                <a:gd name="connsiteY9" fmla="*/ 84256 h 810985"/>
                <a:gd name="connsiteX10" fmla="*/ 85722 w 296123"/>
                <a:gd name="connsiteY10" fmla="*/ 0 h 810985"/>
                <a:gd name="connsiteX0" fmla="*/ 169978 w 296123"/>
                <a:gd name="connsiteY0" fmla="*/ 84256 h 810985"/>
                <a:gd name="connsiteX1" fmla="*/ 169978 w 296123"/>
                <a:gd name="connsiteY1" fmla="*/ 437335 h 810985"/>
                <a:gd name="connsiteX2" fmla="*/ 296123 w 296123"/>
                <a:gd name="connsiteY2" fmla="*/ 747501 h 810985"/>
                <a:gd name="connsiteX3" fmla="*/ 140027 w 296123"/>
                <a:gd name="connsiteY3" fmla="*/ 810985 h 810985"/>
                <a:gd name="connsiteX4" fmla="*/ 6230 w 296123"/>
                <a:gd name="connsiteY4" fmla="*/ 482005 h 810985"/>
                <a:gd name="connsiteX5" fmla="*/ 8 w 296123"/>
                <a:gd name="connsiteY5" fmla="*/ 449130 h 810985"/>
                <a:gd name="connsiteX6" fmla="*/ 1697 w 296123"/>
                <a:gd name="connsiteY6" fmla="*/ 441084 h 810985"/>
                <a:gd name="connsiteX7" fmla="*/ 1466 w 296123"/>
                <a:gd name="connsiteY7" fmla="*/ 439940 h 810985"/>
                <a:gd name="connsiteX8" fmla="*/ 1466 w 296123"/>
                <a:gd name="connsiteY8" fmla="*/ 84256 h 810985"/>
                <a:gd name="connsiteX9" fmla="*/ 85722 w 296123"/>
                <a:gd name="connsiteY9" fmla="*/ 0 h 810985"/>
                <a:gd name="connsiteX10" fmla="*/ 261418 w 296123"/>
                <a:gd name="connsiteY10" fmla="*/ 175696 h 810985"/>
                <a:gd name="connsiteX0" fmla="*/ 169978 w 296123"/>
                <a:gd name="connsiteY0" fmla="*/ 84256 h 810985"/>
                <a:gd name="connsiteX1" fmla="*/ 169978 w 296123"/>
                <a:gd name="connsiteY1" fmla="*/ 437335 h 810985"/>
                <a:gd name="connsiteX2" fmla="*/ 296123 w 296123"/>
                <a:gd name="connsiteY2" fmla="*/ 747501 h 810985"/>
                <a:gd name="connsiteX3" fmla="*/ 140027 w 296123"/>
                <a:gd name="connsiteY3" fmla="*/ 810985 h 810985"/>
                <a:gd name="connsiteX4" fmla="*/ 6230 w 296123"/>
                <a:gd name="connsiteY4" fmla="*/ 482005 h 810985"/>
                <a:gd name="connsiteX5" fmla="*/ 8 w 296123"/>
                <a:gd name="connsiteY5" fmla="*/ 449130 h 810985"/>
                <a:gd name="connsiteX6" fmla="*/ 1697 w 296123"/>
                <a:gd name="connsiteY6" fmla="*/ 441084 h 810985"/>
                <a:gd name="connsiteX7" fmla="*/ 1466 w 296123"/>
                <a:gd name="connsiteY7" fmla="*/ 439940 h 810985"/>
                <a:gd name="connsiteX8" fmla="*/ 1466 w 296123"/>
                <a:gd name="connsiteY8" fmla="*/ 84256 h 810985"/>
                <a:gd name="connsiteX9" fmla="*/ 85722 w 296123"/>
                <a:gd name="connsiteY9" fmla="*/ 0 h 81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6123" h="810985">
                  <a:moveTo>
                    <a:pt x="169978" y="84256"/>
                  </a:moveTo>
                  <a:lnTo>
                    <a:pt x="169978" y="437335"/>
                  </a:lnTo>
                  <a:lnTo>
                    <a:pt x="296123" y="747501"/>
                  </a:lnTo>
                  <a:lnTo>
                    <a:pt x="140027" y="810985"/>
                  </a:lnTo>
                  <a:lnTo>
                    <a:pt x="6230" y="482005"/>
                  </a:lnTo>
                  <a:cubicBezTo>
                    <a:pt x="1847" y="471229"/>
                    <a:pt x="-144" y="460074"/>
                    <a:pt x="8" y="449130"/>
                  </a:cubicBezTo>
                  <a:lnTo>
                    <a:pt x="1697" y="441084"/>
                  </a:lnTo>
                  <a:lnTo>
                    <a:pt x="1466" y="439940"/>
                  </a:lnTo>
                  <a:lnTo>
                    <a:pt x="1466" y="84256"/>
                  </a:lnTo>
                  <a:cubicBezTo>
                    <a:pt x="1466" y="37723"/>
                    <a:pt x="39189" y="0"/>
                    <a:pt x="85722" y="0"/>
                  </a:cubicBezTo>
                </a:path>
              </a:pathLst>
            </a:cu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6" name="四角形: 上の 2 つの角を丸める 315">
              <a:extLst>
                <a:ext uri="{FF2B5EF4-FFF2-40B4-BE49-F238E27FC236}">
                  <a16:creationId xmlns:a16="http://schemas.microsoft.com/office/drawing/2014/main" id="{4441A136-2756-4E6C-A2C3-60F2962168ED}"/>
                </a:ext>
              </a:extLst>
            </p:cNvPr>
            <p:cNvSpPr/>
            <p:nvPr/>
          </p:nvSpPr>
          <p:spPr bwMode="auto">
            <a:xfrm rot="3600000">
              <a:off x="3541589" y="4962277"/>
              <a:ext cx="180226" cy="165991"/>
            </a:xfrm>
            <a:prstGeom prst="round2SameRect">
              <a:avLst>
                <a:gd name="adj1" fmla="val 26231"/>
                <a:gd name="adj2" fmla="val 42162"/>
              </a:avLst>
            </a:prstGeom>
            <a:solidFill>
              <a:srgbClr val="FFCC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7" name="フリーフォーム: 図形 316">
              <a:extLst>
                <a:ext uri="{FF2B5EF4-FFF2-40B4-BE49-F238E27FC236}">
                  <a16:creationId xmlns:a16="http://schemas.microsoft.com/office/drawing/2014/main" id="{DF157947-067E-4EF8-9DC0-2B2D28036BC8}"/>
                </a:ext>
              </a:extLst>
            </p:cNvPr>
            <p:cNvSpPr/>
            <p:nvPr/>
          </p:nvSpPr>
          <p:spPr bwMode="auto">
            <a:xfrm rot="20743651" flipH="1">
              <a:off x="4028766" y="4223148"/>
              <a:ext cx="296123" cy="810985"/>
            </a:xfrm>
            <a:custGeom>
              <a:avLst/>
              <a:gdLst>
                <a:gd name="connsiteX0" fmla="*/ 85722 w 296123"/>
                <a:gd name="connsiteY0" fmla="*/ 0 h 810985"/>
                <a:gd name="connsiteX1" fmla="*/ 169978 w 296123"/>
                <a:gd name="connsiteY1" fmla="*/ 84256 h 810985"/>
                <a:gd name="connsiteX2" fmla="*/ 169978 w 296123"/>
                <a:gd name="connsiteY2" fmla="*/ 437335 h 810985"/>
                <a:gd name="connsiteX3" fmla="*/ 296123 w 296123"/>
                <a:gd name="connsiteY3" fmla="*/ 747501 h 810985"/>
                <a:gd name="connsiteX4" fmla="*/ 140027 w 296123"/>
                <a:gd name="connsiteY4" fmla="*/ 810985 h 810985"/>
                <a:gd name="connsiteX5" fmla="*/ 6230 w 296123"/>
                <a:gd name="connsiteY5" fmla="*/ 482005 h 810985"/>
                <a:gd name="connsiteX6" fmla="*/ 8 w 296123"/>
                <a:gd name="connsiteY6" fmla="*/ 449130 h 810985"/>
                <a:gd name="connsiteX7" fmla="*/ 1697 w 296123"/>
                <a:gd name="connsiteY7" fmla="*/ 441084 h 810985"/>
                <a:gd name="connsiteX8" fmla="*/ 1466 w 296123"/>
                <a:gd name="connsiteY8" fmla="*/ 439940 h 810985"/>
                <a:gd name="connsiteX9" fmla="*/ 1466 w 296123"/>
                <a:gd name="connsiteY9" fmla="*/ 84256 h 810985"/>
                <a:gd name="connsiteX10" fmla="*/ 85722 w 296123"/>
                <a:gd name="connsiteY10" fmla="*/ 0 h 810985"/>
                <a:gd name="connsiteX0" fmla="*/ 169978 w 296123"/>
                <a:gd name="connsiteY0" fmla="*/ 84256 h 810985"/>
                <a:gd name="connsiteX1" fmla="*/ 169978 w 296123"/>
                <a:gd name="connsiteY1" fmla="*/ 437335 h 810985"/>
                <a:gd name="connsiteX2" fmla="*/ 296123 w 296123"/>
                <a:gd name="connsiteY2" fmla="*/ 747501 h 810985"/>
                <a:gd name="connsiteX3" fmla="*/ 140027 w 296123"/>
                <a:gd name="connsiteY3" fmla="*/ 810985 h 810985"/>
                <a:gd name="connsiteX4" fmla="*/ 6230 w 296123"/>
                <a:gd name="connsiteY4" fmla="*/ 482005 h 810985"/>
                <a:gd name="connsiteX5" fmla="*/ 8 w 296123"/>
                <a:gd name="connsiteY5" fmla="*/ 449130 h 810985"/>
                <a:gd name="connsiteX6" fmla="*/ 1697 w 296123"/>
                <a:gd name="connsiteY6" fmla="*/ 441084 h 810985"/>
                <a:gd name="connsiteX7" fmla="*/ 1466 w 296123"/>
                <a:gd name="connsiteY7" fmla="*/ 439940 h 810985"/>
                <a:gd name="connsiteX8" fmla="*/ 1466 w 296123"/>
                <a:gd name="connsiteY8" fmla="*/ 84256 h 810985"/>
                <a:gd name="connsiteX9" fmla="*/ 85722 w 296123"/>
                <a:gd name="connsiteY9" fmla="*/ 0 h 810985"/>
                <a:gd name="connsiteX10" fmla="*/ 261418 w 296123"/>
                <a:gd name="connsiteY10" fmla="*/ 175696 h 810985"/>
                <a:gd name="connsiteX0" fmla="*/ 169978 w 296123"/>
                <a:gd name="connsiteY0" fmla="*/ 84256 h 810985"/>
                <a:gd name="connsiteX1" fmla="*/ 169978 w 296123"/>
                <a:gd name="connsiteY1" fmla="*/ 437335 h 810985"/>
                <a:gd name="connsiteX2" fmla="*/ 296123 w 296123"/>
                <a:gd name="connsiteY2" fmla="*/ 747501 h 810985"/>
                <a:gd name="connsiteX3" fmla="*/ 140027 w 296123"/>
                <a:gd name="connsiteY3" fmla="*/ 810985 h 810985"/>
                <a:gd name="connsiteX4" fmla="*/ 6230 w 296123"/>
                <a:gd name="connsiteY4" fmla="*/ 482005 h 810985"/>
                <a:gd name="connsiteX5" fmla="*/ 8 w 296123"/>
                <a:gd name="connsiteY5" fmla="*/ 449130 h 810985"/>
                <a:gd name="connsiteX6" fmla="*/ 1697 w 296123"/>
                <a:gd name="connsiteY6" fmla="*/ 441084 h 810985"/>
                <a:gd name="connsiteX7" fmla="*/ 1466 w 296123"/>
                <a:gd name="connsiteY7" fmla="*/ 439940 h 810985"/>
                <a:gd name="connsiteX8" fmla="*/ 1466 w 296123"/>
                <a:gd name="connsiteY8" fmla="*/ 84256 h 810985"/>
                <a:gd name="connsiteX9" fmla="*/ 85722 w 296123"/>
                <a:gd name="connsiteY9" fmla="*/ 0 h 81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6123" h="810985">
                  <a:moveTo>
                    <a:pt x="169978" y="84256"/>
                  </a:moveTo>
                  <a:lnTo>
                    <a:pt x="169978" y="437335"/>
                  </a:lnTo>
                  <a:lnTo>
                    <a:pt x="296123" y="747501"/>
                  </a:lnTo>
                  <a:lnTo>
                    <a:pt x="140027" y="810985"/>
                  </a:lnTo>
                  <a:lnTo>
                    <a:pt x="6230" y="482005"/>
                  </a:lnTo>
                  <a:cubicBezTo>
                    <a:pt x="1847" y="471229"/>
                    <a:pt x="-144" y="460074"/>
                    <a:pt x="8" y="449130"/>
                  </a:cubicBezTo>
                  <a:lnTo>
                    <a:pt x="1697" y="441084"/>
                  </a:lnTo>
                  <a:lnTo>
                    <a:pt x="1466" y="439940"/>
                  </a:lnTo>
                  <a:lnTo>
                    <a:pt x="1466" y="84256"/>
                  </a:lnTo>
                  <a:cubicBezTo>
                    <a:pt x="1466" y="37723"/>
                    <a:pt x="39189" y="0"/>
                    <a:pt x="85722" y="0"/>
                  </a:cubicBezTo>
                </a:path>
              </a:pathLst>
            </a:cu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8" name="四角形: 上の 2 つの角を丸める 317">
              <a:extLst>
                <a:ext uri="{FF2B5EF4-FFF2-40B4-BE49-F238E27FC236}">
                  <a16:creationId xmlns:a16="http://schemas.microsoft.com/office/drawing/2014/main" id="{C3FAF812-9E09-4422-A7AD-05D0FBE86526}"/>
                </a:ext>
              </a:extLst>
            </p:cNvPr>
            <p:cNvSpPr/>
            <p:nvPr/>
          </p:nvSpPr>
          <p:spPr bwMode="auto">
            <a:xfrm rot="18000000" flipH="1">
              <a:off x="4101757" y="4962277"/>
              <a:ext cx="180226" cy="165991"/>
            </a:xfrm>
            <a:prstGeom prst="round2SameRect">
              <a:avLst>
                <a:gd name="adj1" fmla="val 26231"/>
                <a:gd name="adj2" fmla="val 42162"/>
              </a:avLst>
            </a:prstGeom>
            <a:solidFill>
              <a:srgbClr val="FFCC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9" name="フリーフォーム: 図形 318">
              <a:extLst>
                <a:ext uri="{FF2B5EF4-FFF2-40B4-BE49-F238E27FC236}">
                  <a16:creationId xmlns:a16="http://schemas.microsoft.com/office/drawing/2014/main" id="{65331F25-C045-4264-9DCB-B11F60344510}"/>
                </a:ext>
              </a:extLst>
            </p:cNvPr>
            <p:cNvSpPr/>
            <p:nvPr/>
          </p:nvSpPr>
          <p:spPr bwMode="auto">
            <a:xfrm>
              <a:off x="3585076" y="4813067"/>
              <a:ext cx="624644" cy="272441"/>
            </a:xfrm>
            <a:custGeom>
              <a:avLst/>
              <a:gdLst>
                <a:gd name="connsiteX0" fmla="*/ 43241 w 624644"/>
                <a:gd name="connsiteY0" fmla="*/ 0 h 272441"/>
                <a:gd name="connsiteX1" fmla="*/ 48321 w 624644"/>
                <a:gd name="connsiteY1" fmla="*/ 2104 h 272441"/>
                <a:gd name="connsiteX2" fmla="*/ 576324 w 624644"/>
                <a:gd name="connsiteY2" fmla="*/ 2104 h 272441"/>
                <a:gd name="connsiteX3" fmla="*/ 581403 w 624644"/>
                <a:gd name="connsiteY3" fmla="*/ 0 h 272441"/>
                <a:gd name="connsiteX4" fmla="*/ 586483 w 624644"/>
                <a:gd name="connsiteY4" fmla="*/ 2104 h 272441"/>
                <a:gd name="connsiteX5" fmla="*/ 586915 w 624644"/>
                <a:gd name="connsiteY5" fmla="*/ 2104 h 272441"/>
                <a:gd name="connsiteX6" fmla="*/ 586915 w 624644"/>
                <a:gd name="connsiteY6" fmla="*/ 2283 h 272441"/>
                <a:gd name="connsiteX7" fmla="*/ 611979 w 624644"/>
                <a:gd name="connsiteY7" fmla="*/ 12665 h 272441"/>
                <a:gd name="connsiteX8" fmla="*/ 624644 w 624644"/>
                <a:gd name="connsiteY8" fmla="*/ 43241 h 272441"/>
                <a:gd name="connsiteX9" fmla="*/ 624644 w 624644"/>
                <a:gd name="connsiteY9" fmla="*/ 229200 h 272441"/>
                <a:gd name="connsiteX10" fmla="*/ 581403 w 624644"/>
                <a:gd name="connsiteY10" fmla="*/ 272441 h 272441"/>
                <a:gd name="connsiteX11" fmla="*/ 538162 w 624644"/>
                <a:gd name="connsiteY11" fmla="*/ 229200 h 272441"/>
                <a:gd name="connsiteX12" fmla="*/ 538162 w 624644"/>
                <a:gd name="connsiteY12" fmla="*/ 81723 h 272441"/>
                <a:gd name="connsiteX13" fmla="*/ 86482 w 624644"/>
                <a:gd name="connsiteY13" fmla="*/ 81723 h 272441"/>
                <a:gd name="connsiteX14" fmla="*/ 86482 w 624644"/>
                <a:gd name="connsiteY14" fmla="*/ 229200 h 272441"/>
                <a:gd name="connsiteX15" fmla="*/ 43241 w 624644"/>
                <a:gd name="connsiteY15" fmla="*/ 272441 h 272441"/>
                <a:gd name="connsiteX16" fmla="*/ 0 w 624644"/>
                <a:gd name="connsiteY16" fmla="*/ 229200 h 272441"/>
                <a:gd name="connsiteX17" fmla="*/ 0 w 624644"/>
                <a:gd name="connsiteY17" fmla="*/ 43241 h 272441"/>
                <a:gd name="connsiteX18" fmla="*/ 43241 w 624644"/>
                <a:gd name="connsiteY18" fmla="*/ 0 h 272441"/>
                <a:gd name="connsiteX0" fmla="*/ 43241 w 624644"/>
                <a:gd name="connsiteY0" fmla="*/ 0 h 272441"/>
                <a:gd name="connsiteX1" fmla="*/ 576324 w 624644"/>
                <a:gd name="connsiteY1" fmla="*/ 2104 h 272441"/>
                <a:gd name="connsiteX2" fmla="*/ 581403 w 624644"/>
                <a:gd name="connsiteY2" fmla="*/ 0 h 272441"/>
                <a:gd name="connsiteX3" fmla="*/ 586483 w 624644"/>
                <a:gd name="connsiteY3" fmla="*/ 2104 h 272441"/>
                <a:gd name="connsiteX4" fmla="*/ 586915 w 624644"/>
                <a:gd name="connsiteY4" fmla="*/ 2104 h 272441"/>
                <a:gd name="connsiteX5" fmla="*/ 586915 w 624644"/>
                <a:gd name="connsiteY5" fmla="*/ 2283 h 272441"/>
                <a:gd name="connsiteX6" fmla="*/ 611979 w 624644"/>
                <a:gd name="connsiteY6" fmla="*/ 12665 h 272441"/>
                <a:gd name="connsiteX7" fmla="*/ 624644 w 624644"/>
                <a:gd name="connsiteY7" fmla="*/ 43241 h 272441"/>
                <a:gd name="connsiteX8" fmla="*/ 624644 w 624644"/>
                <a:gd name="connsiteY8" fmla="*/ 229200 h 272441"/>
                <a:gd name="connsiteX9" fmla="*/ 581403 w 624644"/>
                <a:gd name="connsiteY9" fmla="*/ 272441 h 272441"/>
                <a:gd name="connsiteX10" fmla="*/ 538162 w 624644"/>
                <a:gd name="connsiteY10" fmla="*/ 229200 h 272441"/>
                <a:gd name="connsiteX11" fmla="*/ 538162 w 624644"/>
                <a:gd name="connsiteY11" fmla="*/ 81723 h 272441"/>
                <a:gd name="connsiteX12" fmla="*/ 86482 w 624644"/>
                <a:gd name="connsiteY12" fmla="*/ 81723 h 272441"/>
                <a:gd name="connsiteX13" fmla="*/ 86482 w 624644"/>
                <a:gd name="connsiteY13" fmla="*/ 229200 h 272441"/>
                <a:gd name="connsiteX14" fmla="*/ 43241 w 624644"/>
                <a:gd name="connsiteY14" fmla="*/ 272441 h 272441"/>
                <a:gd name="connsiteX15" fmla="*/ 0 w 624644"/>
                <a:gd name="connsiteY15" fmla="*/ 229200 h 272441"/>
                <a:gd name="connsiteX16" fmla="*/ 0 w 624644"/>
                <a:gd name="connsiteY16" fmla="*/ 43241 h 272441"/>
                <a:gd name="connsiteX17" fmla="*/ 43241 w 624644"/>
                <a:gd name="connsiteY17" fmla="*/ 0 h 272441"/>
                <a:gd name="connsiteX0" fmla="*/ 43241 w 624644"/>
                <a:gd name="connsiteY0" fmla="*/ 0 h 272441"/>
                <a:gd name="connsiteX1" fmla="*/ 576324 w 624644"/>
                <a:gd name="connsiteY1" fmla="*/ 2104 h 272441"/>
                <a:gd name="connsiteX2" fmla="*/ 586483 w 624644"/>
                <a:gd name="connsiteY2" fmla="*/ 2104 h 272441"/>
                <a:gd name="connsiteX3" fmla="*/ 586915 w 624644"/>
                <a:gd name="connsiteY3" fmla="*/ 2104 h 272441"/>
                <a:gd name="connsiteX4" fmla="*/ 586915 w 624644"/>
                <a:gd name="connsiteY4" fmla="*/ 2283 h 272441"/>
                <a:gd name="connsiteX5" fmla="*/ 611979 w 624644"/>
                <a:gd name="connsiteY5" fmla="*/ 12665 h 272441"/>
                <a:gd name="connsiteX6" fmla="*/ 624644 w 624644"/>
                <a:gd name="connsiteY6" fmla="*/ 43241 h 272441"/>
                <a:gd name="connsiteX7" fmla="*/ 624644 w 624644"/>
                <a:gd name="connsiteY7" fmla="*/ 229200 h 272441"/>
                <a:gd name="connsiteX8" fmla="*/ 581403 w 624644"/>
                <a:gd name="connsiteY8" fmla="*/ 272441 h 272441"/>
                <a:gd name="connsiteX9" fmla="*/ 538162 w 624644"/>
                <a:gd name="connsiteY9" fmla="*/ 229200 h 272441"/>
                <a:gd name="connsiteX10" fmla="*/ 538162 w 624644"/>
                <a:gd name="connsiteY10" fmla="*/ 81723 h 272441"/>
                <a:gd name="connsiteX11" fmla="*/ 86482 w 624644"/>
                <a:gd name="connsiteY11" fmla="*/ 81723 h 272441"/>
                <a:gd name="connsiteX12" fmla="*/ 86482 w 624644"/>
                <a:gd name="connsiteY12" fmla="*/ 229200 h 272441"/>
                <a:gd name="connsiteX13" fmla="*/ 43241 w 624644"/>
                <a:gd name="connsiteY13" fmla="*/ 272441 h 272441"/>
                <a:gd name="connsiteX14" fmla="*/ 0 w 624644"/>
                <a:gd name="connsiteY14" fmla="*/ 229200 h 272441"/>
                <a:gd name="connsiteX15" fmla="*/ 0 w 624644"/>
                <a:gd name="connsiteY15" fmla="*/ 43241 h 272441"/>
                <a:gd name="connsiteX16" fmla="*/ 43241 w 624644"/>
                <a:gd name="connsiteY16" fmla="*/ 0 h 272441"/>
                <a:gd name="connsiteX0" fmla="*/ 43241 w 624644"/>
                <a:gd name="connsiteY0" fmla="*/ 0 h 272441"/>
                <a:gd name="connsiteX1" fmla="*/ 586483 w 624644"/>
                <a:gd name="connsiteY1" fmla="*/ 2104 h 272441"/>
                <a:gd name="connsiteX2" fmla="*/ 586915 w 624644"/>
                <a:gd name="connsiteY2" fmla="*/ 2104 h 272441"/>
                <a:gd name="connsiteX3" fmla="*/ 586915 w 624644"/>
                <a:gd name="connsiteY3" fmla="*/ 2283 h 272441"/>
                <a:gd name="connsiteX4" fmla="*/ 611979 w 624644"/>
                <a:gd name="connsiteY4" fmla="*/ 12665 h 272441"/>
                <a:gd name="connsiteX5" fmla="*/ 624644 w 624644"/>
                <a:gd name="connsiteY5" fmla="*/ 43241 h 272441"/>
                <a:gd name="connsiteX6" fmla="*/ 624644 w 624644"/>
                <a:gd name="connsiteY6" fmla="*/ 229200 h 272441"/>
                <a:gd name="connsiteX7" fmla="*/ 581403 w 624644"/>
                <a:gd name="connsiteY7" fmla="*/ 272441 h 272441"/>
                <a:gd name="connsiteX8" fmla="*/ 538162 w 624644"/>
                <a:gd name="connsiteY8" fmla="*/ 229200 h 272441"/>
                <a:gd name="connsiteX9" fmla="*/ 538162 w 624644"/>
                <a:gd name="connsiteY9" fmla="*/ 81723 h 272441"/>
                <a:gd name="connsiteX10" fmla="*/ 86482 w 624644"/>
                <a:gd name="connsiteY10" fmla="*/ 81723 h 272441"/>
                <a:gd name="connsiteX11" fmla="*/ 86482 w 624644"/>
                <a:gd name="connsiteY11" fmla="*/ 229200 h 272441"/>
                <a:gd name="connsiteX12" fmla="*/ 43241 w 624644"/>
                <a:gd name="connsiteY12" fmla="*/ 272441 h 272441"/>
                <a:gd name="connsiteX13" fmla="*/ 0 w 624644"/>
                <a:gd name="connsiteY13" fmla="*/ 229200 h 272441"/>
                <a:gd name="connsiteX14" fmla="*/ 0 w 624644"/>
                <a:gd name="connsiteY14" fmla="*/ 43241 h 272441"/>
                <a:gd name="connsiteX15" fmla="*/ 43241 w 624644"/>
                <a:gd name="connsiteY15" fmla="*/ 0 h 272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24644" h="272441">
                  <a:moveTo>
                    <a:pt x="43241" y="0"/>
                  </a:moveTo>
                  <a:lnTo>
                    <a:pt x="586483" y="2104"/>
                  </a:lnTo>
                  <a:lnTo>
                    <a:pt x="586915" y="2104"/>
                  </a:lnTo>
                  <a:lnTo>
                    <a:pt x="586915" y="2283"/>
                  </a:lnTo>
                  <a:lnTo>
                    <a:pt x="611979" y="12665"/>
                  </a:lnTo>
                  <a:cubicBezTo>
                    <a:pt x="619804" y="20491"/>
                    <a:pt x="624644" y="31301"/>
                    <a:pt x="624644" y="43241"/>
                  </a:cubicBezTo>
                  <a:lnTo>
                    <a:pt x="624644" y="229200"/>
                  </a:lnTo>
                  <a:cubicBezTo>
                    <a:pt x="624644" y="253081"/>
                    <a:pt x="605284" y="272441"/>
                    <a:pt x="581403" y="272441"/>
                  </a:cubicBezTo>
                  <a:cubicBezTo>
                    <a:pt x="557522" y="272441"/>
                    <a:pt x="538162" y="253081"/>
                    <a:pt x="538162" y="229200"/>
                  </a:cubicBezTo>
                  <a:lnTo>
                    <a:pt x="538162" y="81723"/>
                  </a:lnTo>
                  <a:lnTo>
                    <a:pt x="86482" y="81723"/>
                  </a:lnTo>
                  <a:lnTo>
                    <a:pt x="86482" y="229200"/>
                  </a:lnTo>
                  <a:cubicBezTo>
                    <a:pt x="86482" y="253081"/>
                    <a:pt x="67122" y="272441"/>
                    <a:pt x="43241" y="272441"/>
                  </a:cubicBezTo>
                  <a:cubicBezTo>
                    <a:pt x="19360" y="272441"/>
                    <a:pt x="0" y="253081"/>
                    <a:pt x="0" y="229200"/>
                  </a:cubicBezTo>
                  <a:lnTo>
                    <a:pt x="0" y="43241"/>
                  </a:lnTo>
                  <a:cubicBezTo>
                    <a:pt x="0" y="19360"/>
                    <a:pt x="19360" y="0"/>
                    <a:pt x="43241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0" name="四角形: 上の 2 つの角を丸める 319">
              <a:extLst>
                <a:ext uri="{FF2B5EF4-FFF2-40B4-BE49-F238E27FC236}">
                  <a16:creationId xmlns:a16="http://schemas.microsoft.com/office/drawing/2014/main" id="{7B5530BA-2582-44E4-90C1-E11498F35B15}"/>
                </a:ext>
              </a:extLst>
            </p:cNvPr>
            <p:cNvSpPr/>
            <p:nvPr/>
          </p:nvSpPr>
          <p:spPr bwMode="auto">
            <a:xfrm>
              <a:off x="4082558" y="5352615"/>
              <a:ext cx="260222" cy="155157"/>
            </a:xfrm>
            <a:prstGeom prst="round2SameRect">
              <a:avLst>
                <a:gd name="adj1" fmla="val 49408"/>
                <a:gd name="adj2" fmla="val 24556"/>
              </a:avLst>
            </a:prstGeom>
            <a:solidFill>
              <a:srgbClr val="FFFFFF">
                <a:lumMod val="9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1" name="四角形: 上の 2 つの角を丸める 320">
              <a:extLst>
                <a:ext uri="{FF2B5EF4-FFF2-40B4-BE49-F238E27FC236}">
                  <a16:creationId xmlns:a16="http://schemas.microsoft.com/office/drawing/2014/main" id="{086952D5-D3DF-4788-A19A-4336CB4D0154}"/>
                </a:ext>
              </a:extLst>
            </p:cNvPr>
            <p:cNvSpPr/>
            <p:nvPr/>
          </p:nvSpPr>
          <p:spPr bwMode="auto">
            <a:xfrm>
              <a:off x="3860721" y="5045869"/>
              <a:ext cx="75486" cy="292546"/>
            </a:xfrm>
            <a:prstGeom prst="round2SameRect">
              <a:avLst/>
            </a:prstGeom>
            <a:solidFill>
              <a:srgbClr val="0070C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2" name="四角形: 角を丸くする 321">
              <a:extLst>
                <a:ext uri="{FF2B5EF4-FFF2-40B4-BE49-F238E27FC236}">
                  <a16:creationId xmlns:a16="http://schemas.microsoft.com/office/drawing/2014/main" id="{AB20E493-6DA0-4B8E-9DD0-67660073EFE2}"/>
                </a:ext>
              </a:extLst>
            </p:cNvPr>
            <p:cNvSpPr/>
            <p:nvPr/>
          </p:nvSpPr>
          <p:spPr bwMode="auto">
            <a:xfrm>
              <a:off x="3861165" y="5184195"/>
              <a:ext cx="80097" cy="103511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3" name="四角形: 上の 2 つの角を丸める 322">
              <a:extLst>
                <a:ext uri="{FF2B5EF4-FFF2-40B4-BE49-F238E27FC236}">
                  <a16:creationId xmlns:a16="http://schemas.microsoft.com/office/drawing/2014/main" id="{1D228BFD-B604-46A2-BF02-696A44727CDE}"/>
                </a:ext>
              </a:extLst>
            </p:cNvPr>
            <p:cNvSpPr/>
            <p:nvPr/>
          </p:nvSpPr>
          <p:spPr bwMode="auto">
            <a:xfrm rot="20990500">
              <a:off x="3622059" y="4204888"/>
              <a:ext cx="93100" cy="486719"/>
            </a:xfrm>
            <a:prstGeom prst="round2SameRect">
              <a:avLst>
                <a:gd name="adj1" fmla="val 16667"/>
                <a:gd name="adj2" fmla="val 25856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4" name="四角形: 上の 2 つの角を丸める 323">
              <a:extLst>
                <a:ext uri="{FF2B5EF4-FFF2-40B4-BE49-F238E27FC236}">
                  <a16:creationId xmlns:a16="http://schemas.microsoft.com/office/drawing/2014/main" id="{C03DC97E-E9F0-4231-AAD8-52C1A61A6288}"/>
                </a:ext>
              </a:extLst>
            </p:cNvPr>
            <p:cNvSpPr/>
            <p:nvPr/>
          </p:nvSpPr>
          <p:spPr bwMode="auto">
            <a:xfrm rot="525274">
              <a:off x="4096389" y="4201711"/>
              <a:ext cx="93100" cy="486719"/>
            </a:xfrm>
            <a:prstGeom prst="round2SameRect">
              <a:avLst>
                <a:gd name="adj1" fmla="val 16667"/>
                <a:gd name="adj2" fmla="val 25856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25" name="グループ化 324">
              <a:extLst>
                <a:ext uri="{FF2B5EF4-FFF2-40B4-BE49-F238E27FC236}">
                  <a16:creationId xmlns:a16="http://schemas.microsoft.com/office/drawing/2014/main" id="{4ECEC461-15DA-4004-AC15-77902C23CC8F}"/>
                </a:ext>
              </a:extLst>
            </p:cNvPr>
            <p:cNvGrpSpPr/>
            <p:nvPr/>
          </p:nvGrpSpPr>
          <p:grpSpPr>
            <a:xfrm>
              <a:off x="3513813" y="3705294"/>
              <a:ext cx="788936" cy="720823"/>
              <a:chOff x="3773872" y="3561996"/>
              <a:chExt cx="1462913" cy="1336612"/>
            </a:xfrm>
          </p:grpSpPr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4E41AEAF-804F-447F-AF2F-0D3B024ED596}"/>
                  </a:ext>
                </a:extLst>
              </p:cNvPr>
              <p:cNvSpPr/>
              <p:nvPr/>
            </p:nvSpPr>
            <p:spPr bwMode="auto">
              <a:xfrm rot="12600000">
                <a:off x="3773872" y="4261248"/>
                <a:ext cx="448886" cy="612517"/>
              </a:xfrm>
              <a:custGeom>
                <a:avLst/>
                <a:gdLst>
                  <a:gd name="connsiteX0" fmla="*/ 448886 w 448886"/>
                  <a:gd name="connsiteY0" fmla="*/ 612517 h 612517"/>
                  <a:gd name="connsiteX1" fmla="*/ 336608 w 448886"/>
                  <a:gd name="connsiteY1" fmla="*/ 589849 h 612517"/>
                  <a:gd name="connsiteX2" fmla="*/ 292919 w 448886"/>
                  <a:gd name="connsiteY2" fmla="*/ 566136 h 612517"/>
                  <a:gd name="connsiteX3" fmla="*/ 248860 w 448886"/>
                  <a:gd name="connsiteY3" fmla="*/ 564408 h 612517"/>
                  <a:gd name="connsiteX4" fmla="*/ 9900 w 448886"/>
                  <a:gd name="connsiteY4" fmla="*/ 353278 h 612517"/>
                  <a:gd name="connsiteX5" fmla="*/ 213866 w 448886"/>
                  <a:gd name="connsiteY5" fmla="*/ 0 h 612517"/>
                  <a:gd name="connsiteX6" fmla="*/ 208238 w 448886"/>
                  <a:gd name="connsiteY6" fmla="*/ 148518 h 612517"/>
                  <a:gd name="connsiteX7" fmla="*/ 210429 w 448886"/>
                  <a:gd name="connsiteY7" fmla="*/ 161904 h 612517"/>
                  <a:gd name="connsiteX8" fmla="*/ 244920 w 448886"/>
                  <a:gd name="connsiteY8" fmla="*/ 120100 h 612517"/>
                  <a:gd name="connsiteX9" fmla="*/ 448886 w 448886"/>
                  <a:gd name="connsiteY9" fmla="*/ 35615 h 612517"/>
                  <a:gd name="connsiteX10" fmla="*/ 448886 w 448886"/>
                  <a:gd name="connsiteY10" fmla="*/ 612516 h 612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8886" h="612517">
                    <a:moveTo>
                      <a:pt x="448886" y="612517"/>
                    </a:moveTo>
                    <a:cubicBezTo>
                      <a:pt x="409059" y="612517"/>
                      <a:pt x="371118" y="604446"/>
                      <a:pt x="336608" y="589849"/>
                    </a:cubicBezTo>
                    <a:lnTo>
                      <a:pt x="292919" y="566136"/>
                    </a:lnTo>
                    <a:lnTo>
                      <a:pt x="248860" y="564408"/>
                    </a:lnTo>
                    <a:cubicBezTo>
                      <a:pt x="137525" y="548906"/>
                      <a:pt x="40824" y="468688"/>
                      <a:pt x="9900" y="353278"/>
                    </a:cubicBezTo>
                    <a:cubicBezTo>
                      <a:pt x="-31332" y="199400"/>
                      <a:pt x="59987" y="41231"/>
                      <a:pt x="213866" y="0"/>
                    </a:cubicBezTo>
                    <a:cubicBezTo>
                      <a:pt x="206961" y="49574"/>
                      <a:pt x="205149" y="99318"/>
                      <a:pt x="208238" y="148518"/>
                    </a:cubicBezTo>
                    <a:lnTo>
                      <a:pt x="210429" y="161904"/>
                    </a:lnTo>
                    <a:lnTo>
                      <a:pt x="244920" y="120100"/>
                    </a:lnTo>
                    <a:cubicBezTo>
                      <a:pt x="297120" y="67901"/>
                      <a:pt x="369232" y="35615"/>
                      <a:pt x="448886" y="35615"/>
                    </a:cubicBezTo>
                    <a:cubicBezTo>
                      <a:pt x="370885" y="220006"/>
                      <a:pt x="370885" y="428125"/>
                      <a:pt x="448886" y="612516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8BE1DC61-F3F3-4936-BF29-0C669E6D488E}"/>
                  </a:ext>
                </a:extLst>
              </p:cNvPr>
              <p:cNvSpPr/>
              <p:nvPr/>
            </p:nvSpPr>
            <p:spPr bwMode="auto">
              <a:xfrm rot="9000000" flipH="1">
                <a:off x="4787899" y="4261249"/>
                <a:ext cx="448886" cy="612517"/>
              </a:xfrm>
              <a:custGeom>
                <a:avLst/>
                <a:gdLst>
                  <a:gd name="connsiteX0" fmla="*/ 448886 w 448886"/>
                  <a:gd name="connsiteY0" fmla="*/ 612517 h 612517"/>
                  <a:gd name="connsiteX1" fmla="*/ 336608 w 448886"/>
                  <a:gd name="connsiteY1" fmla="*/ 589849 h 612517"/>
                  <a:gd name="connsiteX2" fmla="*/ 292919 w 448886"/>
                  <a:gd name="connsiteY2" fmla="*/ 566136 h 612517"/>
                  <a:gd name="connsiteX3" fmla="*/ 248860 w 448886"/>
                  <a:gd name="connsiteY3" fmla="*/ 564408 h 612517"/>
                  <a:gd name="connsiteX4" fmla="*/ 9900 w 448886"/>
                  <a:gd name="connsiteY4" fmla="*/ 353278 h 612517"/>
                  <a:gd name="connsiteX5" fmla="*/ 213866 w 448886"/>
                  <a:gd name="connsiteY5" fmla="*/ 0 h 612517"/>
                  <a:gd name="connsiteX6" fmla="*/ 208238 w 448886"/>
                  <a:gd name="connsiteY6" fmla="*/ 148518 h 612517"/>
                  <a:gd name="connsiteX7" fmla="*/ 210429 w 448886"/>
                  <a:gd name="connsiteY7" fmla="*/ 161904 h 612517"/>
                  <a:gd name="connsiteX8" fmla="*/ 244920 w 448886"/>
                  <a:gd name="connsiteY8" fmla="*/ 120100 h 612517"/>
                  <a:gd name="connsiteX9" fmla="*/ 448886 w 448886"/>
                  <a:gd name="connsiteY9" fmla="*/ 35615 h 612517"/>
                  <a:gd name="connsiteX10" fmla="*/ 448886 w 448886"/>
                  <a:gd name="connsiteY10" fmla="*/ 612516 h 612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8886" h="612517">
                    <a:moveTo>
                      <a:pt x="448886" y="612517"/>
                    </a:moveTo>
                    <a:cubicBezTo>
                      <a:pt x="409059" y="612517"/>
                      <a:pt x="371118" y="604446"/>
                      <a:pt x="336608" y="589849"/>
                    </a:cubicBezTo>
                    <a:lnTo>
                      <a:pt x="292919" y="566136"/>
                    </a:lnTo>
                    <a:lnTo>
                      <a:pt x="248860" y="564408"/>
                    </a:lnTo>
                    <a:cubicBezTo>
                      <a:pt x="137525" y="548906"/>
                      <a:pt x="40824" y="468688"/>
                      <a:pt x="9900" y="353278"/>
                    </a:cubicBezTo>
                    <a:cubicBezTo>
                      <a:pt x="-31332" y="199400"/>
                      <a:pt x="59987" y="41231"/>
                      <a:pt x="213866" y="0"/>
                    </a:cubicBezTo>
                    <a:cubicBezTo>
                      <a:pt x="206961" y="49574"/>
                      <a:pt x="205149" y="99318"/>
                      <a:pt x="208238" y="148518"/>
                    </a:cubicBezTo>
                    <a:lnTo>
                      <a:pt x="210429" y="161904"/>
                    </a:lnTo>
                    <a:lnTo>
                      <a:pt x="244920" y="120100"/>
                    </a:lnTo>
                    <a:cubicBezTo>
                      <a:pt x="297120" y="67901"/>
                      <a:pt x="369232" y="35615"/>
                      <a:pt x="448886" y="35615"/>
                    </a:cubicBezTo>
                    <a:cubicBezTo>
                      <a:pt x="370885" y="220006"/>
                      <a:pt x="370885" y="428125"/>
                      <a:pt x="448886" y="612516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0FF8C2DE-E0BB-4176-9052-94FD5FE6DC27}"/>
                  </a:ext>
                </a:extLst>
              </p:cNvPr>
              <p:cNvSpPr/>
              <p:nvPr/>
            </p:nvSpPr>
            <p:spPr bwMode="auto">
              <a:xfrm rot="274029">
                <a:off x="3824388" y="4142620"/>
                <a:ext cx="239044" cy="327462"/>
              </a:xfrm>
              <a:custGeom>
                <a:avLst/>
                <a:gdLst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188979 w 255154"/>
                  <a:gd name="connsiteY4" fmla="*/ 175170 h 360040"/>
                  <a:gd name="connsiteX5" fmla="*/ 235115 w 255154"/>
                  <a:gd name="connsiteY5" fmla="*/ 302464 h 360040"/>
                  <a:gd name="connsiteX6" fmla="*/ 255154 w 255154"/>
                  <a:gd name="connsiteY6" fmla="*/ 317905 h 360040"/>
                  <a:gd name="connsiteX7" fmla="*/ 218831 w 255154"/>
                  <a:gd name="connsiteY7" fmla="*/ 345893 h 360040"/>
                  <a:gd name="connsiteX8" fmla="*/ 157518 w 255154"/>
                  <a:gd name="connsiteY8" fmla="*/ 360040 h 360040"/>
                  <a:gd name="connsiteX9" fmla="*/ 0 w 255154"/>
                  <a:gd name="connsiteY9" fmla="*/ 180020 h 360040"/>
                  <a:gd name="connsiteX10" fmla="*/ 157518 w 255154"/>
                  <a:gd name="connsiteY10" fmla="*/ 0 h 360040"/>
                  <a:gd name="connsiteX11" fmla="*/ 189263 w 255154"/>
                  <a:gd name="connsiteY11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235115 w 255154"/>
                  <a:gd name="connsiteY4" fmla="*/ 302464 h 360040"/>
                  <a:gd name="connsiteX5" fmla="*/ 255154 w 255154"/>
                  <a:gd name="connsiteY5" fmla="*/ 317905 h 360040"/>
                  <a:gd name="connsiteX6" fmla="*/ 218831 w 255154"/>
                  <a:gd name="connsiteY6" fmla="*/ 345893 h 360040"/>
                  <a:gd name="connsiteX7" fmla="*/ 157518 w 255154"/>
                  <a:gd name="connsiteY7" fmla="*/ 360040 h 360040"/>
                  <a:gd name="connsiteX8" fmla="*/ 0 w 255154"/>
                  <a:gd name="connsiteY8" fmla="*/ 180020 h 360040"/>
                  <a:gd name="connsiteX9" fmla="*/ 157518 w 255154"/>
                  <a:gd name="connsiteY9" fmla="*/ 0 h 360040"/>
                  <a:gd name="connsiteX10" fmla="*/ 189263 w 255154"/>
                  <a:gd name="connsiteY10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302464 h 360040"/>
                  <a:gd name="connsiteX4" fmla="*/ 255154 w 255154"/>
                  <a:gd name="connsiteY4" fmla="*/ 317905 h 360040"/>
                  <a:gd name="connsiteX5" fmla="*/ 218831 w 255154"/>
                  <a:gd name="connsiteY5" fmla="*/ 345893 h 360040"/>
                  <a:gd name="connsiteX6" fmla="*/ 157518 w 255154"/>
                  <a:gd name="connsiteY6" fmla="*/ 360040 h 360040"/>
                  <a:gd name="connsiteX7" fmla="*/ 0 w 255154"/>
                  <a:gd name="connsiteY7" fmla="*/ 180020 h 360040"/>
                  <a:gd name="connsiteX8" fmla="*/ 157518 w 255154"/>
                  <a:gd name="connsiteY8" fmla="*/ 0 h 360040"/>
                  <a:gd name="connsiteX9" fmla="*/ 189263 w 255154"/>
                  <a:gd name="connsiteY9" fmla="*/ 3657 h 360040"/>
                  <a:gd name="connsiteX0" fmla="*/ 248860 w 340300"/>
                  <a:gd name="connsiteY0" fmla="*/ 37286 h 360040"/>
                  <a:gd name="connsiteX1" fmla="*/ 235115 w 340300"/>
                  <a:gd name="connsiteY1" fmla="*/ 302464 h 360040"/>
                  <a:gd name="connsiteX2" fmla="*/ 255154 w 340300"/>
                  <a:gd name="connsiteY2" fmla="*/ 317905 h 360040"/>
                  <a:gd name="connsiteX3" fmla="*/ 218831 w 340300"/>
                  <a:gd name="connsiteY3" fmla="*/ 345893 h 360040"/>
                  <a:gd name="connsiteX4" fmla="*/ 157518 w 340300"/>
                  <a:gd name="connsiteY4" fmla="*/ 360040 h 360040"/>
                  <a:gd name="connsiteX5" fmla="*/ 0 w 340300"/>
                  <a:gd name="connsiteY5" fmla="*/ 180020 h 360040"/>
                  <a:gd name="connsiteX6" fmla="*/ 157518 w 340300"/>
                  <a:gd name="connsiteY6" fmla="*/ 0 h 360040"/>
                  <a:gd name="connsiteX7" fmla="*/ 189263 w 340300"/>
                  <a:gd name="connsiteY7" fmla="*/ 3657 h 360040"/>
                  <a:gd name="connsiteX8" fmla="*/ 218831 w 340300"/>
                  <a:gd name="connsiteY8" fmla="*/ 14147 h 360040"/>
                  <a:gd name="connsiteX9" fmla="*/ 340300 w 340300"/>
                  <a:gd name="connsiteY9" fmla="*/ 128726 h 360040"/>
                  <a:gd name="connsiteX0" fmla="*/ 248860 w 476054"/>
                  <a:gd name="connsiteY0" fmla="*/ 54372 h 377126"/>
                  <a:gd name="connsiteX1" fmla="*/ 235115 w 476054"/>
                  <a:gd name="connsiteY1" fmla="*/ 319550 h 377126"/>
                  <a:gd name="connsiteX2" fmla="*/ 255154 w 476054"/>
                  <a:gd name="connsiteY2" fmla="*/ 334991 h 377126"/>
                  <a:gd name="connsiteX3" fmla="*/ 218831 w 476054"/>
                  <a:gd name="connsiteY3" fmla="*/ 362979 h 377126"/>
                  <a:gd name="connsiteX4" fmla="*/ 157518 w 476054"/>
                  <a:gd name="connsiteY4" fmla="*/ 377126 h 377126"/>
                  <a:gd name="connsiteX5" fmla="*/ 0 w 476054"/>
                  <a:gd name="connsiteY5" fmla="*/ 197106 h 377126"/>
                  <a:gd name="connsiteX6" fmla="*/ 157518 w 476054"/>
                  <a:gd name="connsiteY6" fmla="*/ 17086 h 377126"/>
                  <a:gd name="connsiteX7" fmla="*/ 189263 w 476054"/>
                  <a:gd name="connsiteY7" fmla="*/ 20743 h 377126"/>
                  <a:gd name="connsiteX8" fmla="*/ 475560 w 476054"/>
                  <a:gd name="connsiteY8" fmla="*/ 283695 h 377126"/>
                  <a:gd name="connsiteX9" fmla="*/ 340300 w 476054"/>
                  <a:gd name="connsiteY9" fmla="*/ 145812 h 377126"/>
                  <a:gd name="connsiteX0" fmla="*/ 248860 w 340300"/>
                  <a:gd name="connsiteY0" fmla="*/ 44215 h 366969"/>
                  <a:gd name="connsiteX1" fmla="*/ 235115 w 340300"/>
                  <a:gd name="connsiteY1" fmla="*/ 309393 h 366969"/>
                  <a:gd name="connsiteX2" fmla="*/ 255154 w 340300"/>
                  <a:gd name="connsiteY2" fmla="*/ 324834 h 366969"/>
                  <a:gd name="connsiteX3" fmla="*/ 218831 w 340300"/>
                  <a:gd name="connsiteY3" fmla="*/ 352822 h 366969"/>
                  <a:gd name="connsiteX4" fmla="*/ 157518 w 340300"/>
                  <a:gd name="connsiteY4" fmla="*/ 366969 h 366969"/>
                  <a:gd name="connsiteX5" fmla="*/ 0 w 340300"/>
                  <a:gd name="connsiteY5" fmla="*/ 186949 h 366969"/>
                  <a:gd name="connsiteX6" fmla="*/ 157518 w 340300"/>
                  <a:gd name="connsiteY6" fmla="*/ 6929 h 366969"/>
                  <a:gd name="connsiteX7" fmla="*/ 189263 w 340300"/>
                  <a:gd name="connsiteY7" fmla="*/ 10586 h 366969"/>
                  <a:gd name="connsiteX8" fmla="*/ 340300 w 340300"/>
                  <a:gd name="connsiteY8" fmla="*/ 135655 h 366969"/>
                  <a:gd name="connsiteX0" fmla="*/ 235115 w 340300"/>
                  <a:gd name="connsiteY0" fmla="*/ 309393 h 366969"/>
                  <a:gd name="connsiteX1" fmla="*/ 255154 w 340300"/>
                  <a:gd name="connsiteY1" fmla="*/ 324834 h 366969"/>
                  <a:gd name="connsiteX2" fmla="*/ 218831 w 340300"/>
                  <a:gd name="connsiteY2" fmla="*/ 352822 h 366969"/>
                  <a:gd name="connsiteX3" fmla="*/ 157518 w 340300"/>
                  <a:gd name="connsiteY3" fmla="*/ 366969 h 366969"/>
                  <a:gd name="connsiteX4" fmla="*/ 0 w 340300"/>
                  <a:gd name="connsiteY4" fmla="*/ 186949 h 366969"/>
                  <a:gd name="connsiteX5" fmla="*/ 157518 w 340300"/>
                  <a:gd name="connsiteY5" fmla="*/ 6929 h 366969"/>
                  <a:gd name="connsiteX6" fmla="*/ 189263 w 340300"/>
                  <a:gd name="connsiteY6" fmla="*/ 10586 h 366969"/>
                  <a:gd name="connsiteX7" fmla="*/ 340300 w 340300"/>
                  <a:gd name="connsiteY7" fmla="*/ 135655 h 366969"/>
                  <a:gd name="connsiteX0" fmla="*/ 235115 w 255154"/>
                  <a:gd name="connsiteY0" fmla="*/ 309393 h 366969"/>
                  <a:gd name="connsiteX1" fmla="*/ 255154 w 255154"/>
                  <a:gd name="connsiteY1" fmla="*/ 324834 h 366969"/>
                  <a:gd name="connsiteX2" fmla="*/ 218831 w 255154"/>
                  <a:gd name="connsiteY2" fmla="*/ 352822 h 366969"/>
                  <a:gd name="connsiteX3" fmla="*/ 157518 w 255154"/>
                  <a:gd name="connsiteY3" fmla="*/ 366969 h 366969"/>
                  <a:gd name="connsiteX4" fmla="*/ 0 w 255154"/>
                  <a:gd name="connsiteY4" fmla="*/ 186949 h 366969"/>
                  <a:gd name="connsiteX5" fmla="*/ 157518 w 255154"/>
                  <a:gd name="connsiteY5" fmla="*/ 6929 h 366969"/>
                  <a:gd name="connsiteX6" fmla="*/ 189263 w 255154"/>
                  <a:gd name="connsiteY6" fmla="*/ 10586 h 366969"/>
                  <a:gd name="connsiteX0" fmla="*/ 255154 w 255154"/>
                  <a:gd name="connsiteY0" fmla="*/ 324834 h 366969"/>
                  <a:gd name="connsiteX1" fmla="*/ 218831 w 255154"/>
                  <a:gd name="connsiteY1" fmla="*/ 352822 h 366969"/>
                  <a:gd name="connsiteX2" fmla="*/ 157518 w 255154"/>
                  <a:gd name="connsiteY2" fmla="*/ 366969 h 366969"/>
                  <a:gd name="connsiteX3" fmla="*/ 0 w 255154"/>
                  <a:gd name="connsiteY3" fmla="*/ 186949 h 366969"/>
                  <a:gd name="connsiteX4" fmla="*/ 157518 w 255154"/>
                  <a:gd name="connsiteY4" fmla="*/ 6929 h 366969"/>
                  <a:gd name="connsiteX5" fmla="*/ 189263 w 255154"/>
                  <a:gd name="connsiteY5" fmla="*/ 10586 h 366969"/>
                  <a:gd name="connsiteX0" fmla="*/ 255154 w 255154"/>
                  <a:gd name="connsiteY0" fmla="*/ 317905 h 360040"/>
                  <a:gd name="connsiteX1" fmla="*/ 218831 w 255154"/>
                  <a:gd name="connsiteY1" fmla="*/ 345893 h 360040"/>
                  <a:gd name="connsiteX2" fmla="*/ 157518 w 255154"/>
                  <a:gd name="connsiteY2" fmla="*/ 360040 h 360040"/>
                  <a:gd name="connsiteX3" fmla="*/ 0 w 255154"/>
                  <a:gd name="connsiteY3" fmla="*/ 180020 h 360040"/>
                  <a:gd name="connsiteX4" fmla="*/ 157518 w 255154"/>
                  <a:gd name="connsiteY4" fmla="*/ 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5154" h="360040">
                    <a:moveTo>
                      <a:pt x="255154" y="317905"/>
                    </a:moveTo>
                    <a:lnTo>
                      <a:pt x="218831" y="345893"/>
                    </a:lnTo>
                    <a:cubicBezTo>
                      <a:pt x="199986" y="355003"/>
                      <a:pt x="179267" y="360040"/>
                      <a:pt x="157518" y="360040"/>
                    </a:cubicBezTo>
                    <a:cubicBezTo>
                      <a:pt x="70523" y="360040"/>
                      <a:pt x="0" y="279442"/>
                      <a:pt x="0" y="180020"/>
                    </a:cubicBezTo>
                    <a:cubicBezTo>
                      <a:pt x="0" y="80598"/>
                      <a:pt x="70523" y="0"/>
                      <a:pt x="157518" y="0"/>
                    </a:cubicBezTo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DE0F7A25-52BB-4339-896F-C584920ECA25}"/>
                  </a:ext>
                </a:extLst>
              </p:cNvPr>
              <p:cNvSpPr/>
              <p:nvPr/>
            </p:nvSpPr>
            <p:spPr bwMode="auto">
              <a:xfrm rot="21325971" flipH="1">
                <a:off x="4962687" y="4142620"/>
                <a:ext cx="239044" cy="327462"/>
              </a:xfrm>
              <a:custGeom>
                <a:avLst/>
                <a:gdLst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188979 w 255154"/>
                  <a:gd name="connsiteY4" fmla="*/ 175170 h 360040"/>
                  <a:gd name="connsiteX5" fmla="*/ 235115 w 255154"/>
                  <a:gd name="connsiteY5" fmla="*/ 302464 h 360040"/>
                  <a:gd name="connsiteX6" fmla="*/ 255154 w 255154"/>
                  <a:gd name="connsiteY6" fmla="*/ 317905 h 360040"/>
                  <a:gd name="connsiteX7" fmla="*/ 218831 w 255154"/>
                  <a:gd name="connsiteY7" fmla="*/ 345893 h 360040"/>
                  <a:gd name="connsiteX8" fmla="*/ 157518 w 255154"/>
                  <a:gd name="connsiteY8" fmla="*/ 360040 h 360040"/>
                  <a:gd name="connsiteX9" fmla="*/ 0 w 255154"/>
                  <a:gd name="connsiteY9" fmla="*/ 180020 h 360040"/>
                  <a:gd name="connsiteX10" fmla="*/ 157518 w 255154"/>
                  <a:gd name="connsiteY10" fmla="*/ 0 h 360040"/>
                  <a:gd name="connsiteX11" fmla="*/ 189263 w 255154"/>
                  <a:gd name="connsiteY11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235115 w 255154"/>
                  <a:gd name="connsiteY4" fmla="*/ 302464 h 360040"/>
                  <a:gd name="connsiteX5" fmla="*/ 255154 w 255154"/>
                  <a:gd name="connsiteY5" fmla="*/ 317905 h 360040"/>
                  <a:gd name="connsiteX6" fmla="*/ 218831 w 255154"/>
                  <a:gd name="connsiteY6" fmla="*/ 345893 h 360040"/>
                  <a:gd name="connsiteX7" fmla="*/ 157518 w 255154"/>
                  <a:gd name="connsiteY7" fmla="*/ 360040 h 360040"/>
                  <a:gd name="connsiteX8" fmla="*/ 0 w 255154"/>
                  <a:gd name="connsiteY8" fmla="*/ 180020 h 360040"/>
                  <a:gd name="connsiteX9" fmla="*/ 157518 w 255154"/>
                  <a:gd name="connsiteY9" fmla="*/ 0 h 360040"/>
                  <a:gd name="connsiteX10" fmla="*/ 189263 w 255154"/>
                  <a:gd name="connsiteY10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302464 h 360040"/>
                  <a:gd name="connsiteX4" fmla="*/ 255154 w 255154"/>
                  <a:gd name="connsiteY4" fmla="*/ 317905 h 360040"/>
                  <a:gd name="connsiteX5" fmla="*/ 218831 w 255154"/>
                  <a:gd name="connsiteY5" fmla="*/ 345893 h 360040"/>
                  <a:gd name="connsiteX6" fmla="*/ 157518 w 255154"/>
                  <a:gd name="connsiteY6" fmla="*/ 360040 h 360040"/>
                  <a:gd name="connsiteX7" fmla="*/ 0 w 255154"/>
                  <a:gd name="connsiteY7" fmla="*/ 180020 h 360040"/>
                  <a:gd name="connsiteX8" fmla="*/ 157518 w 255154"/>
                  <a:gd name="connsiteY8" fmla="*/ 0 h 360040"/>
                  <a:gd name="connsiteX9" fmla="*/ 189263 w 255154"/>
                  <a:gd name="connsiteY9" fmla="*/ 3657 h 360040"/>
                  <a:gd name="connsiteX0" fmla="*/ 248860 w 340300"/>
                  <a:gd name="connsiteY0" fmla="*/ 37286 h 360040"/>
                  <a:gd name="connsiteX1" fmla="*/ 235115 w 340300"/>
                  <a:gd name="connsiteY1" fmla="*/ 302464 h 360040"/>
                  <a:gd name="connsiteX2" fmla="*/ 255154 w 340300"/>
                  <a:gd name="connsiteY2" fmla="*/ 317905 h 360040"/>
                  <a:gd name="connsiteX3" fmla="*/ 218831 w 340300"/>
                  <a:gd name="connsiteY3" fmla="*/ 345893 h 360040"/>
                  <a:gd name="connsiteX4" fmla="*/ 157518 w 340300"/>
                  <a:gd name="connsiteY4" fmla="*/ 360040 h 360040"/>
                  <a:gd name="connsiteX5" fmla="*/ 0 w 340300"/>
                  <a:gd name="connsiteY5" fmla="*/ 180020 h 360040"/>
                  <a:gd name="connsiteX6" fmla="*/ 157518 w 340300"/>
                  <a:gd name="connsiteY6" fmla="*/ 0 h 360040"/>
                  <a:gd name="connsiteX7" fmla="*/ 189263 w 340300"/>
                  <a:gd name="connsiteY7" fmla="*/ 3657 h 360040"/>
                  <a:gd name="connsiteX8" fmla="*/ 218831 w 340300"/>
                  <a:gd name="connsiteY8" fmla="*/ 14147 h 360040"/>
                  <a:gd name="connsiteX9" fmla="*/ 340300 w 340300"/>
                  <a:gd name="connsiteY9" fmla="*/ 128726 h 360040"/>
                  <a:gd name="connsiteX0" fmla="*/ 248860 w 476054"/>
                  <a:gd name="connsiteY0" fmla="*/ 54372 h 377126"/>
                  <a:gd name="connsiteX1" fmla="*/ 235115 w 476054"/>
                  <a:gd name="connsiteY1" fmla="*/ 319550 h 377126"/>
                  <a:gd name="connsiteX2" fmla="*/ 255154 w 476054"/>
                  <a:gd name="connsiteY2" fmla="*/ 334991 h 377126"/>
                  <a:gd name="connsiteX3" fmla="*/ 218831 w 476054"/>
                  <a:gd name="connsiteY3" fmla="*/ 362979 h 377126"/>
                  <a:gd name="connsiteX4" fmla="*/ 157518 w 476054"/>
                  <a:gd name="connsiteY4" fmla="*/ 377126 h 377126"/>
                  <a:gd name="connsiteX5" fmla="*/ 0 w 476054"/>
                  <a:gd name="connsiteY5" fmla="*/ 197106 h 377126"/>
                  <a:gd name="connsiteX6" fmla="*/ 157518 w 476054"/>
                  <a:gd name="connsiteY6" fmla="*/ 17086 h 377126"/>
                  <a:gd name="connsiteX7" fmla="*/ 189263 w 476054"/>
                  <a:gd name="connsiteY7" fmla="*/ 20743 h 377126"/>
                  <a:gd name="connsiteX8" fmla="*/ 475560 w 476054"/>
                  <a:gd name="connsiteY8" fmla="*/ 283695 h 377126"/>
                  <a:gd name="connsiteX9" fmla="*/ 340300 w 476054"/>
                  <a:gd name="connsiteY9" fmla="*/ 145812 h 377126"/>
                  <a:gd name="connsiteX0" fmla="*/ 248860 w 340300"/>
                  <a:gd name="connsiteY0" fmla="*/ 44215 h 366969"/>
                  <a:gd name="connsiteX1" fmla="*/ 235115 w 340300"/>
                  <a:gd name="connsiteY1" fmla="*/ 309393 h 366969"/>
                  <a:gd name="connsiteX2" fmla="*/ 255154 w 340300"/>
                  <a:gd name="connsiteY2" fmla="*/ 324834 h 366969"/>
                  <a:gd name="connsiteX3" fmla="*/ 218831 w 340300"/>
                  <a:gd name="connsiteY3" fmla="*/ 352822 h 366969"/>
                  <a:gd name="connsiteX4" fmla="*/ 157518 w 340300"/>
                  <a:gd name="connsiteY4" fmla="*/ 366969 h 366969"/>
                  <a:gd name="connsiteX5" fmla="*/ 0 w 340300"/>
                  <a:gd name="connsiteY5" fmla="*/ 186949 h 366969"/>
                  <a:gd name="connsiteX6" fmla="*/ 157518 w 340300"/>
                  <a:gd name="connsiteY6" fmla="*/ 6929 h 366969"/>
                  <a:gd name="connsiteX7" fmla="*/ 189263 w 340300"/>
                  <a:gd name="connsiteY7" fmla="*/ 10586 h 366969"/>
                  <a:gd name="connsiteX8" fmla="*/ 340300 w 340300"/>
                  <a:gd name="connsiteY8" fmla="*/ 135655 h 366969"/>
                  <a:gd name="connsiteX0" fmla="*/ 235115 w 340300"/>
                  <a:gd name="connsiteY0" fmla="*/ 309393 h 366969"/>
                  <a:gd name="connsiteX1" fmla="*/ 255154 w 340300"/>
                  <a:gd name="connsiteY1" fmla="*/ 324834 h 366969"/>
                  <a:gd name="connsiteX2" fmla="*/ 218831 w 340300"/>
                  <a:gd name="connsiteY2" fmla="*/ 352822 h 366969"/>
                  <a:gd name="connsiteX3" fmla="*/ 157518 w 340300"/>
                  <a:gd name="connsiteY3" fmla="*/ 366969 h 366969"/>
                  <a:gd name="connsiteX4" fmla="*/ 0 w 340300"/>
                  <a:gd name="connsiteY4" fmla="*/ 186949 h 366969"/>
                  <a:gd name="connsiteX5" fmla="*/ 157518 w 340300"/>
                  <a:gd name="connsiteY5" fmla="*/ 6929 h 366969"/>
                  <a:gd name="connsiteX6" fmla="*/ 189263 w 340300"/>
                  <a:gd name="connsiteY6" fmla="*/ 10586 h 366969"/>
                  <a:gd name="connsiteX7" fmla="*/ 340300 w 340300"/>
                  <a:gd name="connsiteY7" fmla="*/ 135655 h 366969"/>
                  <a:gd name="connsiteX0" fmla="*/ 235115 w 255154"/>
                  <a:gd name="connsiteY0" fmla="*/ 309393 h 366969"/>
                  <a:gd name="connsiteX1" fmla="*/ 255154 w 255154"/>
                  <a:gd name="connsiteY1" fmla="*/ 324834 h 366969"/>
                  <a:gd name="connsiteX2" fmla="*/ 218831 w 255154"/>
                  <a:gd name="connsiteY2" fmla="*/ 352822 h 366969"/>
                  <a:gd name="connsiteX3" fmla="*/ 157518 w 255154"/>
                  <a:gd name="connsiteY3" fmla="*/ 366969 h 366969"/>
                  <a:gd name="connsiteX4" fmla="*/ 0 w 255154"/>
                  <a:gd name="connsiteY4" fmla="*/ 186949 h 366969"/>
                  <a:gd name="connsiteX5" fmla="*/ 157518 w 255154"/>
                  <a:gd name="connsiteY5" fmla="*/ 6929 h 366969"/>
                  <a:gd name="connsiteX6" fmla="*/ 189263 w 255154"/>
                  <a:gd name="connsiteY6" fmla="*/ 10586 h 366969"/>
                  <a:gd name="connsiteX0" fmla="*/ 255154 w 255154"/>
                  <a:gd name="connsiteY0" fmla="*/ 324834 h 366969"/>
                  <a:gd name="connsiteX1" fmla="*/ 218831 w 255154"/>
                  <a:gd name="connsiteY1" fmla="*/ 352822 h 366969"/>
                  <a:gd name="connsiteX2" fmla="*/ 157518 w 255154"/>
                  <a:gd name="connsiteY2" fmla="*/ 366969 h 366969"/>
                  <a:gd name="connsiteX3" fmla="*/ 0 w 255154"/>
                  <a:gd name="connsiteY3" fmla="*/ 186949 h 366969"/>
                  <a:gd name="connsiteX4" fmla="*/ 157518 w 255154"/>
                  <a:gd name="connsiteY4" fmla="*/ 6929 h 366969"/>
                  <a:gd name="connsiteX5" fmla="*/ 189263 w 255154"/>
                  <a:gd name="connsiteY5" fmla="*/ 10586 h 366969"/>
                  <a:gd name="connsiteX0" fmla="*/ 255154 w 255154"/>
                  <a:gd name="connsiteY0" fmla="*/ 317905 h 360040"/>
                  <a:gd name="connsiteX1" fmla="*/ 218831 w 255154"/>
                  <a:gd name="connsiteY1" fmla="*/ 345893 h 360040"/>
                  <a:gd name="connsiteX2" fmla="*/ 157518 w 255154"/>
                  <a:gd name="connsiteY2" fmla="*/ 360040 h 360040"/>
                  <a:gd name="connsiteX3" fmla="*/ 0 w 255154"/>
                  <a:gd name="connsiteY3" fmla="*/ 180020 h 360040"/>
                  <a:gd name="connsiteX4" fmla="*/ 157518 w 255154"/>
                  <a:gd name="connsiteY4" fmla="*/ 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5154" h="360040">
                    <a:moveTo>
                      <a:pt x="255154" y="317905"/>
                    </a:moveTo>
                    <a:lnTo>
                      <a:pt x="218831" y="345893"/>
                    </a:lnTo>
                    <a:cubicBezTo>
                      <a:pt x="199986" y="355003"/>
                      <a:pt x="179267" y="360040"/>
                      <a:pt x="157518" y="360040"/>
                    </a:cubicBezTo>
                    <a:cubicBezTo>
                      <a:pt x="70523" y="360040"/>
                      <a:pt x="0" y="279442"/>
                      <a:pt x="0" y="180020"/>
                    </a:cubicBezTo>
                    <a:cubicBezTo>
                      <a:pt x="0" y="80598"/>
                      <a:pt x="70523" y="0"/>
                      <a:pt x="157518" y="0"/>
                    </a:cubicBezTo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48BC95D0-799A-444D-9E8E-407F866E1388}"/>
                  </a:ext>
                </a:extLst>
              </p:cNvPr>
              <p:cNvSpPr/>
              <p:nvPr/>
            </p:nvSpPr>
            <p:spPr bwMode="auto">
              <a:xfrm>
                <a:off x="3944927" y="3967281"/>
                <a:ext cx="1122594" cy="890626"/>
              </a:xfrm>
              <a:custGeom>
                <a:avLst/>
                <a:gdLst>
                  <a:gd name="connsiteX0" fmla="*/ 18946 w 1122594"/>
                  <a:gd name="connsiteY0" fmla="*/ 0 h 890626"/>
                  <a:gd name="connsiteX1" fmla="*/ 1103648 w 1122594"/>
                  <a:gd name="connsiteY1" fmla="*/ 0 h 890626"/>
                  <a:gd name="connsiteX2" fmla="*/ 1111191 w 1122594"/>
                  <a:gd name="connsiteY2" fmla="*/ 30972 h 890626"/>
                  <a:gd name="connsiteX3" fmla="*/ 1122594 w 1122594"/>
                  <a:gd name="connsiteY3" fmla="*/ 175163 h 890626"/>
                  <a:gd name="connsiteX4" fmla="*/ 561297 w 1122594"/>
                  <a:gd name="connsiteY4" fmla="*/ 890626 h 890626"/>
                  <a:gd name="connsiteX5" fmla="*/ 0 w 1122594"/>
                  <a:gd name="connsiteY5" fmla="*/ 175163 h 890626"/>
                  <a:gd name="connsiteX6" fmla="*/ 11404 w 1122594"/>
                  <a:gd name="connsiteY6" fmla="*/ 30972 h 890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22594" h="890626">
                    <a:moveTo>
                      <a:pt x="18946" y="0"/>
                    </a:moveTo>
                    <a:lnTo>
                      <a:pt x="1103648" y="0"/>
                    </a:lnTo>
                    <a:lnTo>
                      <a:pt x="1111191" y="30972"/>
                    </a:lnTo>
                    <a:cubicBezTo>
                      <a:pt x="1118668" y="77547"/>
                      <a:pt x="1122594" y="125771"/>
                      <a:pt x="1122594" y="175163"/>
                    </a:cubicBezTo>
                    <a:cubicBezTo>
                      <a:pt x="1122594" y="570302"/>
                      <a:pt x="871293" y="890626"/>
                      <a:pt x="561297" y="890626"/>
                    </a:cubicBezTo>
                    <a:cubicBezTo>
                      <a:pt x="251301" y="890626"/>
                      <a:pt x="0" y="570302"/>
                      <a:pt x="0" y="175163"/>
                    </a:cubicBezTo>
                    <a:cubicBezTo>
                      <a:pt x="0" y="125771"/>
                      <a:pt x="3927" y="77547"/>
                      <a:pt x="11404" y="30972"/>
                    </a:cubicBezTo>
                    <a:close/>
                  </a:path>
                </a:pathLst>
              </a:custGeom>
              <a:solidFill>
                <a:srgbClr val="99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1" name="楕円 330">
                <a:extLst>
                  <a:ext uri="{FF2B5EF4-FFF2-40B4-BE49-F238E27FC236}">
                    <a16:creationId xmlns:a16="http://schemas.microsoft.com/office/drawing/2014/main" id="{42A7B6CB-4A19-445C-A2A4-123005559AC2}"/>
                  </a:ext>
                </a:extLst>
              </p:cNvPr>
              <p:cNvSpPr/>
              <p:nvPr/>
            </p:nvSpPr>
            <p:spPr bwMode="auto">
              <a:xfrm>
                <a:off x="4011602" y="3647702"/>
                <a:ext cx="989244" cy="1250906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2" name="月 331">
                <a:extLst>
                  <a:ext uri="{FF2B5EF4-FFF2-40B4-BE49-F238E27FC236}">
                    <a16:creationId xmlns:a16="http://schemas.microsoft.com/office/drawing/2014/main" id="{404C15ED-73DD-4926-9BE2-D7C8C69C9FC9}"/>
                  </a:ext>
                </a:extLst>
              </p:cNvPr>
              <p:cNvSpPr/>
              <p:nvPr/>
            </p:nvSpPr>
            <p:spPr bwMode="auto">
              <a:xfrm>
                <a:off x="4016674" y="3901840"/>
                <a:ext cx="135942" cy="641666"/>
              </a:xfrm>
              <a:prstGeom prst="moon">
                <a:avLst>
                  <a:gd name="adj" fmla="val 35092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3" name="月 332">
                <a:extLst>
                  <a:ext uri="{FF2B5EF4-FFF2-40B4-BE49-F238E27FC236}">
                    <a16:creationId xmlns:a16="http://schemas.microsoft.com/office/drawing/2014/main" id="{5C3026F2-A813-4257-AAB8-CBD26635EC77}"/>
                  </a:ext>
                </a:extLst>
              </p:cNvPr>
              <p:cNvSpPr/>
              <p:nvPr/>
            </p:nvSpPr>
            <p:spPr bwMode="auto">
              <a:xfrm flipH="1">
                <a:off x="4864683" y="3912460"/>
                <a:ext cx="135942" cy="641666"/>
              </a:xfrm>
              <a:prstGeom prst="moon">
                <a:avLst>
                  <a:gd name="adj" fmla="val 35092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34" name="グループ化 333">
                <a:extLst>
                  <a:ext uri="{FF2B5EF4-FFF2-40B4-BE49-F238E27FC236}">
                    <a16:creationId xmlns:a16="http://schemas.microsoft.com/office/drawing/2014/main" id="{2E25E683-7311-4B24-B477-B911769A5A86}"/>
                  </a:ext>
                </a:extLst>
              </p:cNvPr>
              <p:cNvGrpSpPr/>
              <p:nvPr/>
            </p:nvGrpSpPr>
            <p:grpSpPr>
              <a:xfrm>
                <a:off x="3936372" y="3561996"/>
                <a:ext cx="1139704" cy="495055"/>
                <a:chOff x="3936372" y="3561996"/>
                <a:chExt cx="1139704" cy="495055"/>
              </a:xfrm>
            </p:grpSpPr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54ED6813-39DA-4A91-B9CD-445FD0CA788C}"/>
                    </a:ext>
                  </a:extLst>
                </p:cNvPr>
                <p:cNvSpPr/>
                <p:nvPr/>
              </p:nvSpPr>
              <p:spPr bwMode="auto">
                <a:xfrm>
                  <a:off x="3976852" y="3561996"/>
                  <a:ext cx="1058744" cy="405285"/>
                </a:xfrm>
                <a:custGeom>
                  <a:avLst/>
                  <a:gdLst>
                    <a:gd name="connsiteX0" fmla="*/ 529372 w 1058744"/>
                    <a:gd name="connsiteY0" fmla="*/ 0 h 360279"/>
                    <a:gd name="connsiteX1" fmla="*/ 1058744 w 1058744"/>
                    <a:gd name="connsiteY1" fmla="*/ 360040 h 360279"/>
                    <a:gd name="connsiteX2" fmla="*/ 1058709 w 1058744"/>
                    <a:gd name="connsiteY2" fmla="*/ 360279 h 360279"/>
                    <a:gd name="connsiteX3" fmla="*/ 36 w 1058744"/>
                    <a:gd name="connsiteY3" fmla="*/ 360279 h 360279"/>
                    <a:gd name="connsiteX4" fmla="*/ 0 w 1058744"/>
                    <a:gd name="connsiteY4" fmla="*/ 360040 h 360279"/>
                    <a:gd name="connsiteX5" fmla="*/ 529372 w 1058744"/>
                    <a:gd name="connsiteY5" fmla="*/ 0 h 360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58744" h="360279">
                      <a:moveTo>
                        <a:pt x="529372" y="0"/>
                      </a:moveTo>
                      <a:cubicBezTo>
                        <a:pt x="821736" y="0"/>
                        <a:pt x="1058744" y="161195"/>
                        <a:pt x="1058744" y="360040"/>
                      </a:cubicBezTo>
                      <a:lnTo>
                        <a:pt x="1058709" y="360279"/>
                      </a:lnTo>
                      <a:lnTo>
                        <a:pt x="36" y="360279"/>
                      </a:lnTo>
                      <a:lnTo>
                        <a:pt x="0" y="360040"/>
                      </a:lnTo>
                      <a:cubicBezTo>
                        <a:pt x="0" y="161195"/>
                        <a:pt x="237008" y="0"/>
                        <a:pt x="52937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5" name="四角形: 角を丸くする 354">
                  <a:extLst>
                    <a:ext uri="{FF2B5EF4-FFF2-40B4-BE49-F238E27FC236}">
                      <a16:creationId xmlns:a16="http://schemas.microsoft.com/office/drawing/2014/main" id="{C00C5085-4C65-40D3-95E2-4B85994F9B7A}"/>
                    </a:ext>
                  </a:extLst>
                </p:cNvPr>
                <p:cNvSpPr/>
                <p:nvPr/>
              </p:nvSpPr>
              <p:spPr bwMode="auto">
                <a:xfrm>
                  <a:off x="3936372" y="3922036"/>
                  <a:ext cx="1139704" cy="135015"/>
                </a:xfrm>
                <a:prstGeom prst="roundRect">
                  <a:avLst>
                    <a:gd name="adj" fmla="val 27249"/>
                  </a:avLst>
                </a:pr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3D96F98D-3F66-4694-AC25-498E95B44017}"/>
                    </a:ext>
                  </a:extLst>
                </p:cNvPr>
                <p:cNvSpPr/>
                <p:nvPr/>
              </p:nvSpPr>
              <p:spPr bwMode="auto">
                <a:xfrm>
                  <a:off x="4062419" y="3566300"/>
                  <a:ext cx="887610" cy="310534"/>
                </a:xfrm>
                <a:custGeom>
                  <a:avLst/>
                  <a:gdLst>
                    <a:gd name="connsiteX0" fmla="*/ 66889 w 887610"/>
                    <a:gd name="connsiteY0" fmla="*/ 121031 h 310534"/>
                    <a:gd name="connsiteX1" fmla="*/ 137276 w 887610"/>
                    <a:gd name="connsiteY1" fmla="*/ 242944 h 310534"/>
                    <a:gd name="connsiteX2" fmla="*/ 120785 w 887610"/>
                    <a:gd name="connsiteY2" fmla="*/ 304489 h 310534"/>
                    <a:gd name="connsiteX3" fmla="*/ 120786 w 887610"/>
                    <a:gd name="connsiteY3" fmla="*/ 304490 h 310534"/>
                    <a:gd name="connsiteX4" fmla="*/ 59241 w 887610"/>
                    <a:gd name="connsiteY4" fmla="*/ 287999 h 310534"/>
                    <a:gd name="connsiteX5" fmla="*/ 0 w 887610"/>
                    <a:gd name="connsiteY5" fmla="*/ 185392 h 310534"/>
                    <a:gd name="connsiteX6" fmla="*/ 4842 w 887610"/>
                    <a:gd name="connsiteY6" fmla="*/ 178568 h 310534"/>
                    <a:gd name="connsiteX7" fmla="*/ 820721 w 887610"/>
                    <a:gd name="connsiteY7" fmla="*/ 121031 h 310534"/>
                    <a:gd name="connsiteX8" fmla="*/ 882769 w 887610"/>
                    <a:gd name="connsiteY8" fmla="*/ 178568 h 310534"/>
                    <a:gd name="connsiteX9" fmla="*/ 887610 w 887610"/>
                    <a:gd name="connsiteY9" fmla="*/ 185392 h 310534"/>
                    <a:gd name="connsiteX10" fmla="*/ 828370 w 887610"/>
                    <a:gd name="connsiteY10" fmla="*/ 287999 h 310534"/>
                    <a:gd name="connsiteX11" fmla="*/ 766825 w 887610"/>
                    <a:gd name="connsiteY11" fmla="*/ 304490 h 310534"/>
                    <a:gd name="connsiteX12" fmla="*/ 766826 w 887610"/>
                    <a:gd name="connsiteY12" fmla="*/ 304489 h 310534"/>
                    <a:gd name="connsiteX13" fmla="*/ 750335 w 887610"/>
                    <a:gd name="connsiteY13" fmla="*/ 242944 h 310534"/>
                    <a:gd name="connsiteX14" fmla="*/ 611165 w 887610"/>
                    <a:gd name="connsiteY14" fmla="*/ 22638 h 310534"/>
                    <a:gd name="connsiteX15" fmla="*/ 649861 w 887610"/>
                    <a:gd name="connsiteY15" fmla="*/ 31828 h 310534"/>
                    <a:gd name="connsiteX16" fmla="*/ 696769 w 887610"/>
                    <a:gd name="connsiteY16" fmla="*/ 51308 h 310534"/>
                    <a:gd name="connsiteX17" fmla="*/ 658452 w 887610"/>
                    <a:gd name="connsiteY17" fmla="*/ 194313 h 310534"/>
                    <a:gd name="connsiteX18" fmla="*/ 603272 w 887610"/>
                    <a:gd name="connsiteY18" fmla="*/ 226171 h 310534"/>
                    <a:gd name="connsiteX19" fmla="*/ 603272 w 887610"/>
                    <a:gd name="connsiteY19" fmla="*/ 226170 h 310534"/>
                    <a:gd name="connsiteX20" fmla="*/ 571414 w 887610"/>
                    <a:gd name="connsiteY20" fmla="*/ 170990 h 310534"/>
                    <a:gd name="connsiteX21" fmla="*/ 276445 w 887610"/>
                    <a:gd name="connsiteY21" fmla="*/ 22638 h 310534"/>
                    <a:gd name="connsiteX22" fmla="*/ 316197 w 887610"/>
                    <a:gd name="connsiteY22" fmla="*/ 170991 h 310534"/>
                    <a:gd name="connsiteX23" fmla="*/ 284339 w 887610"/>
                    <a:gd name="connsiteY23" fmla="*/ 226171 h 310534"/>
                    <a:gd name="connsiteX24" fmla="*/ 284339 w 887610"/>
                    <a:gd name="connsiteY24" fmla="*/ 226172 h 310534"/>
                    <a:gd name="connsiteX25" fmla="*/ 229159 w 887610"/>
                    <a:gd name="connsiteY25" fmla="*/ 194314 h 310534"/>
                    <a:gd name="connsiteX26" fmla="*/ 190841 w 887610"/>
                    <a:gd name="connsiteY26" fmla="*/ 51308 h 310534"/>
                    <a:gd name="connsiteX27" fmla="*/ 237750 w 887610"/>
                    <a:gd name="connsiteY27" fmla="*/ 31828 h 310534"/>
                    <a:gd name="connsiteX28" fmla="*/ 443805 w 887610"/>
                    <a:gd name="connsiteY28" fmla="*/ 0 h 310534"/>
                    <a:gd name="connsiteX29" fmla="*/ 488859 w 887610"/>
                    <a:gd name="connsiteY29" fmla="*/ 3475 h 310534"/>
                    <a:gd name="connsiteX30" fmla="*/ 488859 w 887610"/>
                    <a:gd name="connsiteY30" fmla="*/ 145647 h 310534"/>
                    <a:gd name="connsiteX31" fmla="*/ 443805 w 887610"/>
                    <a:gd name="connsiteY31" fmla="*/ 190701 h 310534"/>
                    <a:gd name="connsiteX32" fmla="*/ 443805 w 887610"/>
                    <a:gd name="connsiteY32" fmla="*/ 190700 h 310534"/>
                    <a:gd name="connsiteX33" fmla="*/ 398751 w 887610"/>
                    <a:gd name="connsiteY33" fmla="*/ 145646 h 310534"/>
                    <a:gd name="connsiteX34" fmla="*/ 398751 w 887610"/>
                    <a:gd name="connsiteY34" fmla="*/ 3475 h 310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887610" h="310534">
                      <a:moveTo>
                        <a:pt x="66889" y="121031"/>
                      </a:moveTo>
                      <a:lnTo>
                        <a:pt x="137276" y="242944"/>
                      </a:lnTo>
                      <a:cubicBezTo>
                        <a:pt x="149718" y="264494"/>
                        <a:pt x="142335" y="292048"/>
                        <a:pt x="120785" y="304489"/>
                      </a:cubicBezTo>
                      <a:lnTo>
                        <a:pt x="120786" y="304490"/>
                      </a:lnTo>
                      <a:cubicBezTo>
                        <a:pt x="99236" y="316932"/>
                        <a:pt x="71682" y="309549"/>
                        <a:pt x="59241" y="287999"/>
                      </a:cubicBezTo>
                      <a:lnTo>
                        <a:pt x="0" y="185392"/>
                      </a:lnTo>
                      <a:lnTo>
                        <a:pt x="4842" y="178568"/>
                      </a:lnTo>
                      <a:close/>
                      <a:moveTo>
                        <a:pt x="820721" y="121031"/>
                      </a:moveTo>
                      <a:lnTo>
                        <a:pt x="882769" y="178568"/>
                      </a:lnTo>
                      <a:lnTo>
                        <a:pt x="887610" y="185392"/>
                      </a:lnTo>
                      <a:lnTo>
                        <a:pt x="828370" y="287999"/>
                      </a:lnTo>
                      <a:cubicBezTo>
                        <a:pt x="815929" y="309549"/>
                        <a:pt x="788375" y="316932"/>
                        <a:pt x="766825" y="304490"/>
                      </a:cubicBezTo>
                      <a:lnTo>
                        <a:pt x="766826" y="304489"/>
                      </a:lnTo>
                      <a:cubicBezTo>
                        <a:pt x="745277" y="292048"/>
                        <a:pt x="737893" y="264494"/>
                        <a:pt x="750335" y="242944"/>
                      </a:cubicBezTo>
                      <a:close/>
                      <a:moveTo>
                        <a:pt x="611165" y="22638"/>
                      </a:moveTo>
                      <a:lnTo>
                        <a:pt x="649861" y="31828"/>
                      </a:lnTo>
                      <a:lnTo>
                        <a:pt x="696769" y="51308"/>
                      </a:lnTo>
                      <a:lnTo>
                        <a:pt x="658452" y="194313"/>
                      </a:lnTo>
                      <a:cubicBezTo>
                        <a:pt x="652011" y="218348"/>
                        <a:pt x="627307" y="232611"/>
                        <a:pt x="603272" y="226171"/>
                      </a:cubicBezTo>
                      <a:lnTo>
                        <a:pt x="603272" y="226170"/>
                      </a:lnTo>
                      <a:cubicBezTo>
                        <a:pt x="579237" y="219729"/>
                        <a:pt x="564974" y="195025"/>
                        <a:pt x="571414" y="170990"/>
                      </a:cubicBezTo>
                      <a:close/>
                      <a:moveTo>
                        <a:pt x="276445" y="22638"/>
                      </a:moveTo>
                      <a:lnTo>
                        <a:pt x="316197" y="170991"/>
                      </a:lnTo>
                      <a:cubicBezTo>
                        <a:pt x="322637" y="195026"/>
                        <a:pt x="308374" y="219730"/>
                        <a:pt x="284339" y="226171"/>
                      </a:cubicBezTo>
                      <a:lnTo>
                        <a:pt x="284339" y="226172"/>
                      </a:lnTo>
                      <a:cubicBezTo>
                        <a:pt x="260304" y="232612"/>
                        <a:pt x="235600" y="218349"/>
                        <a:pt x="229159" y="194314"/>
                      </a:cubicBezTo>
                      <a:lnTo>
                        <a:pt x="190841" y="51308"/>
                      </a:lnTo>
                      <a:lnTo>
                        <a:pt x="237750" y="31828"/>
                      </a:lnTo>
                      <a:close/>
                      <a:moveTo>
                        <a:pt x="443805" y="0"/>
                      </a:moveTo>
                      <a:lnTo>
                        <a:pt x="488859" y="3475"/>
                      </a:lnTo>
                      <a:lnTo>
                        <a:pt x="488859" y="145647"/>
                      </a:lnTo>
                      <a:cubicBezTo>
                        <a:pt x="488859" y="170530"/>
                        <a:pt x="468688" y="190701"/>
                        <a:pt x="443805" y="190701"/>
                      </a:cubicBezTo>
                      <a:lnTo>
                        <a:pt x="443805" y="190700"/>
                      </a:lnTo>
                      <a:cubicBezTo>
                        <a:pt x="418922" y="190700"/>
                        <a:pt x="398751" y="170529"/>
                        <a:pt x="398751" y="145646"/>
                      </a:cubicBezTo>
                      <a:lnTo>
                        <a:pt x="398751" y="347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35" name="グループ化 334">
                <a:extLst>
                  <a:ext uri="{FF2B5EF4-FFF2-40B4-BE49-F238E27FC236}">
                    <a16:creationId xmlns:a16="http://schemas.microsoft.com/office/drawing/2014/main" id="{ACFAB008-DD77-4C9B-AED1-27C29A68AC2D}"/>
                  </a:ext>
                </a:extLst>
              </p:cNvPr>
              <p:cNvGrpSpPr/>
              <p:nvPr/>
            </p:nvGrpSpPr>
            <p:grpSpPr>
              <a:xfrm>
                <a:off x="4104826" y="4144082"/>
                <a:ext cx="803799" cy="303212"/>
                <a:chOff x="4104826" y="4144082"/>
                <a:chExt cx="803799" cy="303212"/>
              </a:xfrm>
            </p:grpSpPr>
            <p:grpSp>
              <p:nvGrpSpPr>
                <p:cNvPr id="340" name="グループ化 339">
                  <a:extLst>
                    <a:ext uri="{FF2B5EF4-FFF2-40B4-BE49-F238E27FC236}">
                      <a16:creationId xmlns:a16="http://schemas.microsoft.com/office/drawing/2014/main" id="{9179FB83-02B1-43AC-A437-74E693C1F859}"/>
                    </a:ext>
                  </a:extLst>
                </p:cNvPr>
                <p:cNvGrpSpPr/>
                <p:nvPr/>
              </p:nvGrpSpPr>
              <p:grpSpPr>
                <a:xfrm>
                  <a:off x="4104826" y="4144082"/>
                  <a:ext cx="289374" cy="303212"/>
                  <a:chOff x="4104826" y="4138574"/>
                  <a:chExt cx="289374" cy="322301"/>
                </a:xfrm>
              </p:grpSpPr>
              <p:sp>
                <p:nvSpPr>
                  <p:cNvPr id="348" name="二等辺三角形 347">
                    <a:extLst>
                      <a:ext uri="{FF2B5EF4-FFF2-40B4-BE49-F238E27FC236}">
                        <a16:creationId xmlns:a16="http://schemas.microsoft.com/office/drawing/2014/main" id="{B8FC258A-BC30-4C57-AAAF-6EC3F2128438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4104826" y="4164768"/>
                    <a:ext cx="79105" cy="119834"/>
                  </a:xfrm>
                  <a:prstGeom prst="triangl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49" name="二等辺三角形 348">
                    <a:extLst>
                      <a:ext uri="{FF2B5EF4-FFF2-40B4-BE49-F238E27FC236}">
                        <a16:creationId xmlns:a16="http://schemas.microsoft.com/office/drawing/2014/main" id="{C2ABE1E8-4B15-4D3F-A4CC-0E16ED58412E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4140545" y="4138574"/>
                    <a:ext cx="79105" cy="119834"/>
                  </a:xfrm>
                  <a:prstGeom prst="triangl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50" name="楕円 349">
                    <a:extLst>
                      <a:ext uri="{FF2B5EF4-FFF2-40B4-BE49-F238E27FC236}">
                        <a16:creationId xmlns:a16="http://schemas.microsoft.com/office/drawing/2014/main" id="{E6C93098-A8CF-420D-B75A-6C31F5F63A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33234" y="4206875"/>
                    <a:ext cx="260966" cy="2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51" name="月 350">
                    <a:extLst>
                      <a:ext uri="{FF2B5EF4-FFF2-40B4-BE49-F238E27FC236}">
                        <a16:creationId xmlns:a16="http://schemas.microsoft.com/office/drawing/2014/main" id="{3C16FAEF-E26B-47C8-8550-A230084FD32B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4203097" y="4119730"/>
                    <a:ext cx="119833" cy="262372"/>
                  </a:xfrm>
                  <a:prstGeom prst="moon">
                    <a:avLst>
                      <a:gd name="adj" fmla="val 32974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52" name="楕円 351">
                    <a:extLst>
                      <a:ext uri="{FF2B5EF4-FFF2-40B4-BE49-F238E27FC236}">
                        <a16:creationId xmlns:a16="http://schemas.microsoft.com/office/drawing/2014/main" id="{323A6CFE-D108-44BE-BD8C-7DA809698B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78361" y="4237176"/>
                    <a:ext cx="166869" cy="18158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53" name="楕円 352">
                    <a:extLst>
                      <a:ext uri="{FF2B5EF4-FFF2-40B4-BE49-F238E27FC236}">
                        <a16:creationId xmlns:a16="http://schemas.microsoft.com/office/drawing/2014/main" id="{0C7E7433-D130-497D-B0D9-77D62C5C840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19713" y="4260801"/>
                    <a:ext cx="80334" cy="8033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341" name="グループ化 340">
                  <a:extLst>
                    <a:ext uri="{FF2B5EF4-FFF2-40B4-BE49-F238E27FC236}">
                      <a16:creationId xmlns:a16="http://schemas.microsoft.com/office/drawing/2014/main" id="{A9311091-5A64-4E71-AA9A-FD246E0C5403}"/>
                    </a:ext>
                  </a:extLst>
                </p:cNvPr>
                <p:cNvGrpSpPr/>
                <p:nvPr/>
              </p:nvGrpSpPr>
              <p:grpSpPr>
                <a:xfrm flipH="1">
                  <a:off x="4619251" y="4144082"/>
                  <a:ext cx="289374" cy="303212"/>
                  <a:chOff x="4104826" y="4138574"/>
                  <a:chExt cx="289374" cy="322301"/>
                </a:xfrm>
              </p:grpSpPr>
              <p:sp>
                <p:nvSpPr>
                  <p:cNvPr id="342" name="二等辺三角形 341">
                    <a:extLst>
                      <a:ext uri="{FF2B5EF4-FFF2-40B4-BE49-F238E27FC236}">
                        <a16:creationId xmlns:a16="http://schemas.microsoft.com/office/drawing/2014/main" id="{4C172767-BCF3-4D34-B059-D57C1FD28129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4104826" y="4164768"/>
                    <a:ext cx="79105" cy="119834"/>
                  </a:xfrm>
                  <a:prstGeom prst="triangl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43" name="二等辺三角形 342">
                    <a:extLst>
                      <a:ext uri="{FF2B5EF4-FFF2-40B4-BE49-F238E27FC236}">
                        <a16:creationId xmlns:a16="http://schemas.microsoft.com/office/drawing/2014/main" id="{C14591EF-0687-403B-BD1E-51E77C7575AA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4140545" y="4138574"/>
                    <a:ext cx="79105" cy="119834"/>
                  </a:xfrm>
                  <a:prstGeom prst="triangl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44" name="楕円 343">
                    <a:extLst>
                      <a:ext uri="{FF2B5EF4-FFF2-40B4-BE49-F238E27FC236}">
                        <a16:creationId xmlns:a16="http://schemas.microsoft.com/office/drawing/2014/main" id="{5A2CE099-E20F-4DA0-872B-1933B648EA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33234" y="4206875"/>
                    <a:ext cx="260966" cy="2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45" name="月 344">
                    <a:extLst>
                      <a:ext uri="{FF2B5EF4-FFF2-40B4-BE49-F238E27FC236}">
                        <a16:creationId xmlns:a16="http://schemas.microsoft.com/office/drawing/2014/main" id="{CB1D68F1-064A-48BE-8194-4ED2E6223FEA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4203097" y="4119730"/>
                    <a:ext cx="119833" cy="262372"/>
                  </a:xfrm>
                  <a:prstGeom prst="moon">
                    <a:avLst>
                      <a:gd name="adj" fmla="val 32974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46" name="楕円 345">
                    <a:extLst>
                      <a:ext uri="{FF2B5EF4-FFF2-40B4-BE49-F238E27FC236}">
                        <a16:creationId xmlns:a16="http://schemas.microsoft.com/office/drawing/2014/main" id="{2F15399E-0352-49BB-ADE2-B9DB8EE2DD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78362" y="4237176"/>
                    <a:ext cx="166869" cy="18158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47" name="楕円 346">
                    <a:extLst>
                      <a:ext uri="{FF2B5EF4-FFF2-40B4-BE49-F238E27FC236}">
                        <a16:creationId xmlns:a16="http://schemas.microsoft.com/office/drawing/2014/main" id="{6019BAF5-04F7-4601-925E-AF3D28F9F1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19713" y="4260801"/>
                    <a:ext cx="80334" cy="8033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336" name="月 335">
                <a:extLst>
                  <a:ext uri="{FF2B5EF4-FFF2-40B4-BE49-F238E27FC236}">
                    <a16:creationId xmlns:a16="http://schemas.microsoft.com/office/drawing/2014/main" id="{F2785DEE-5336-4A9D-BBDF-F8C07197BE9D}"/>
                  </a:ext>
                </a:extLst>
              </p:cNvPr>
              <p:cNvSpPr/>
              <p:nvPr/>
            </p:nvSpPr>
            <p:spPr bwMode="auto">
              <a:xfrm rot="5400000">
                <a:off x="4210822" y="3961685"/>
                <a:ext cx="52372" cy="322322"/>
              </a:xfrm>
              <a:prstGeom prst="moon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7" name="月 336">
                <a:extLst>
                  <a:ext uri="{FF2B5EF4-FFF2-40B4-BE49-F238E27FC236}">
                    <a16:creationId xmlns:a16="http://schemas.microsoft.com/office/drawing/2014/main" id="{DA91F5C0-1B58-405C-8B0C-671FC4701FF7}"/>
                  </a:ext>
                </a:extLst>
              </p:cNvPr>
              <p:cNvSpPr/>
              <p:nvPr/>
            </p:nvSpPr>
            <p:spPr bwMode="auto">
              <a:xfrm rot="5400000">
                <a:off x="4746603" y="3961685"/>
                <a:ext cx="52372" cy="322322"/>
              </a:xfrm>
              <a:prstGeom prst="moon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9B972DB8-80F4-4103-9DCC-FD6649FBAEF8}"/>
                  </a:ext>
                </a:extLst>
              </p:cNvPr>
              <p:cNvSpPr/>
              <p:nvPr/>
            </p:nvSpPr>
            <p:spPr bwMode="auto">
              <a:xfrm rot="10800000">
                <a:off x="4430577" y="4533591"/>
                <a:ext cx="151291" cy="45719"/>
              </a:xfrm>
              <a:custGeom>
                <a:avLst/>
                <a:gdLst>
                  <a:gd name="connsiteX0" fmla="*/ 75645 w 151291"/>
                  <a:gd name="connsiteY0" fmla="*/ 77300 h 77300"/>
                  <a:gd name="connsiteX1" fmla="*/ 0 w 151291"/>
                  <a:gd name="connsiteY1" fmla="*/ 16043 h 77300"/>
                  <a:gd name="connsiteX2" fmla="*/ 63025 w 151291"/>
                  <a:gd name="connsiteY2" fmla="*/ 16043 h 77300"/>
                  <a:gd name="connsiteX3" fmla="*/ 75646 w 151291"/>
                  <a:gd name="connsiteY3" fmla="*/ 0 h 77300"/>
                  <a:gd name="connsiteX4" fmla="*/ 88267 w 151291"/>
                  <a:gd name="connsiteY4" fmla="*/ 16043 h 77300"/>
                  <a:gd name="connsiteX5" fmla="*/ 151291 w 151291"/>
                  <a:gd name="connsiteY5" fmla="*/ 16043 h 77300"/>
                  <a:gd name="connsiteX0" fmla="*/ 75645 w 151291"/>
                  <a:gd name="connsiteY0" fmla="*/ 77300 h 77300"/>
                  <a:gd name="connsiteX1" fmla="*/ 0 w 151291"/>
                  <a:gd name="connsiteY1" fmla="*/ 16043 h 77300"/>
                  <a:gd name="connsiteX2" fmla="*/ 63025 w 151291"/>
                  <a:gd name="connsiteY2" fmla="*/ 16043 h 77300"/>
                  <a:gd name="connsiteX3" fmla="*/ 75646 w 151291"/>
                  <a:gd name="connsiteY3" fmla="*/ 0 h 77300"/>
                  <a:gd name="connsiteX4" fmla="*/ 151291 w 151291"/>
                  <a:gd name="connsiteY4" fmla="*/ 16043 h 77300"/>
                  <a:gd name="connsiteX5" fmla="*/ 75645 w 151291"/>
                  <a:gd name="connsiteY5" fmla="*/ 77300 h 77300"/>
                  <a:gd name="connsiteX0" fmla="*/ 75645 w 151291"/>
                  <a:gd name="connsiteY0" fmla="*/ 77300 h 77300"/>
                  <a:gd name="connsiteX1" fmla="*/ 0 w 151291"/>
                  <a:gd name="connsiteY1" fmla="*/ 16043 h 77300"/>
                  <a:gd name="connsiteX2" fmla="*/ 75646 w 151291"/>
                  <a:gd name="connsiteY2" fmla="*/ 0 h 77300"/>
                  <a:gd name="connsiteX3" fmla="*/ 151291 w 151291"/>
                  <a:gd name="connsiteY3" fmla="*/ 16043 h 77300"/>
                  <a:gd name="connsiteX4" fmla="*/ 75645 w 151291"/>
                  <a:gd name="connsiteY4" fmla="*/ 77300 h 77300"/>
                  <a:gd name="connsiteX0" fmla="*/ 75645 w 151291"/>
                  <a:gd name="connsiteY0" fmla="*/ 67775 h 67775"/>
                  <a:gd name="connsiteX1" fmla="*/ 0 w 151291"/>
                  <a:gd name="connsiteY1" fmla="*/ 16043 h 67775"/>
                  <a:gd name="connsiteX2" fmla="*/ 75646 w 151291"/>
                  <a:gd name="connsiteY2" fmla="*/ 0 h 67775"/>
                  <a:gd name="connsiteX3" fmla="*/ 151291 w 151291"/>
                  <a:gd name="connsiteY3" fmla="*/ 16043 h 67775"/>
                  <a:gd name="connsiteX4" fmla="*/ 75645 w 151291"/>
                  <a:gd name="connsiteY4" fmla="*/ 67775 h 67775"/>
                  <a:gd name="connsiteX0" fmla="*/ 75645 w 151291"/>
                  <a:gd name="connsiteY0" fmla="*/ 67775 h 67839"/>
                  <a:gd name="connsiteX1" fmla="*/ 0 w 151291"/>
                  <a:gd name="connsiteY1" fmla="*/ 16043 h 67839"/>
                  <a:gd name="connsiteX2" fmla="*/ 75646 w 151291"/>
                  <a:gd name="connsiteY2" fmla="*/ 0 h 67839"/>
                  <a:gd name="connsiteX3" fmla="*/ 151291 w 151291"/>
                  <a:gd name="connsiteY3" fmla="*/ 16043 h 67839"/>
                  <a:gd name="connsiteX4" fmla="*/ 75645 w 151291"/>
                  <a:gd name="connsiteY4" fmla="*/ 67775 h 67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291" h="67839">
                    <a:moveTo>
                      <a:pt x="75645" y="67775"/>
                    </a:moveTo>
                    <a:cubicBezTo>
                      <a:pt x="38524" y="69581"/>
                      <a:pt x="25215" y="33287"/>
                      <a:pt x="0" y="16043"/>
                    </a:cubicBezTo>
                    <a:lnTo>
                      <a:pt x="75646" y="0"/>
                    </a:lnTo>
                    <a:lnTo>
                      <a:pt x="151291" y="16043"/>
                    </a:lnTo>
                    <a:cubicBezTo>
                      <a:pt x="126076" y="33287"/>
                      <a:pt x="112766" y="65969"/>
                      <a:pt x="75645" y="67775"/>
                    </a:cubicBezTo>
                    <a:close/>
                  </a:path>
                </a:pathLst>
              </a:cu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9" name="月 338">
                <a:extLst>
                  <a:ext uri="{FF2B5EF4-FFF2-40B4-BE49-F238E27FC236}">
                    <a16:creationId xmlns:a16="http://schemas.microsoft.com/office/drawing/2014/main" id="{ABD6D8B5-964C-41C4-854D-37EA90C036E8}"/>
                  </a:ext>
                </a:extLst>
              </p:cNvPr>
              <p:cNvSpPr/>
              <p:nvPr/>
            </p:nvSpPr>
            <p:spPr bwMode="auto">
              <a:xfrm rot="16200000">
                <a:off x="4466915" y="4567608"/>
                <a:ext cx="79230" cy="275230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pptxf76_自転車で配達する人のイラスト</dc:title>
  <dc:subject>pptxf76_自転車で配達する人のイラスト</dc:subject>
  <dc:creator>でじけろお</dc:creator>
  <cp:revision>1</cp:revision>
  <dcterms:created xsi:type="dcterms:W3CDTF">2018-05-20T00:31:01Z</dcterms:created>
  <dcterms:modified xsi:type="dcterms:W3CDTF">2020-12-15T16:15:59Z</dcterms:modified>
  <cp:version>1</cp:version>
</cp:coreProperties>
</file>